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1"/>
  </p:notesMasterIdLst>
  <p:sldIdLst>
    <p:sldId id="257" r:id="rId2"/>
    <p:sldId id="357" r:id="rId3"/>
    <p:sldId id="358" r:id="rId4"/>
    <p:sldId id="349" r:id="rId5"/>
    <p:sldId id="360" r:id="rId6"/>
    <p:sldId id="359" r:id="rId7"/>
    <p:sldId id="258" r:id="rId8"/>
    <p:sldId id="361" r:id="rId9"/>
    <p:sldId id="260" r:id="rId10"/>
    <p:sldId id="362" r:id="rId11"/>
    <p:sldId id="365" r:id="rId12"/>
    <p:sldId id="364" r:id="rId13"/>
    <p:sldId id="366" r:id="rId14"/>
    <p:sldId id="367" r:id="rId15"/>
    <p:sldId id="351" r:id="rId16"/>
    <p:sldId id="352" r:id="rId17"/>
    <p:sldId id="353" r:id="rId18"/>
    <p:sldId id="354" r:id="rId19"/>
    <p:sldId id="350" r:id="rId20"/>
    <p:sldId id="355" r:id="rId21"/>
    <p:sldId id="262" r:id="rId22"/>
    <p:sldId id="307" r:id="rId23"/>
    <p:sldId id="306" r:id="rId24"/>
    <p:sldId id="368" r:id="rId25"/>
    <p:sldId id="371" r:id="rId26"/>
    <p:sldId id="374" r:id="rId27"/>
    <p:sldId id="375" r:id="rId28"/>
    <p:sldId id="373" r:id="rId29"/>
    <p:sldId id="376" r:id="rId30"/>
    <p:sldId id="418" r:id="rId31"/>
    <p:sldId id="377" r:id="rId32"/>
    <p:sldId id="378" r:id="rId33"/>
    <p:sldId id="394" r:id="rId34"/>
    <p:sldId id="370" r:id="rId35"/>
    <p:sldId id="338" r:id="rId36"/>
    <p:sldId id="347" r:id="rId37"/>
    <p:sldId id="266" r:id="rId38"/>
    <p:sldId id="340" r:id="rId39"/>
    <p:sldId id="339" r:id="rId40"/>
    <p:sldId id="341" r:id="rId41"/>
    <p:sldId id="342" r:id="rId42"/>
    <p:sldId id="343" r:id="rId43"/>
    <p:sldId id="344" r:id="rId44"/>
    <p:sldId id="345" r:id="rId45"/>
    <p:sldId id="346" r:id="rId46"/>
    <p:sldId id="279" r:id="rId47"/>
    <p:sldId id="308" r:id="rId48"/>
    <p:sldId id="310" r:id="rId49"/>
    <p:sldId id="311" r:id="rId50"/>
    <p:sldId id="309" r:id="rId51"/>
    <p:sldId id="381" r:id="rId52"/>
    <p:sldId id="382" r:id="rId53"/>
    <p:sldId id="383" r:id="rId54"/>
    <p:sldId id="384" r:id="rId55"/>
    <p:sldId id="380" r:id="rId56"/>
    <p:sldId id="385" r:id="rId57"/>
    <p:sldId id="386" r:id="rId58"/>
    <p:sldId id="387" r:id="rId59"/>
    <p:sldId id="388" r:id="rId60"/>
    <p:sldId id="389" r:id="rId61"/>
    <p:sldId id="391" r:id="rId62"/>
    <p:sldId id="390" r:id="rId63"/>
    <p:sldId id="348" r:id="rId64"/>
    <p:sldId id="312" r:id="rId65"/>
    <p:sldId id="313" r:id="rId66"/>
    <p:sldId id="314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34" r:id="rId79"/>
    <p:sldId id="335" r:id="rId80"/>
    <p:sldId id="336" r:id="rId81"/>
    <p:sldId id="328" r:id="rId82"/>
    <p:sldId id="329" r:id="rId83"/>
    <p:sldId id="330" r:id="rId84"/>
    <p:sldId id="331" r:id="rId85"/>
    <p:sldId id="332" r:id="rId86"/>
    <p:sldId id="333" r:id="rId87"/>
    <p:sldId id="401" r:id="rId88"/>
    <p:sldId id="396" r:id="rId89"/>
    <p:sldId id="402" r:id="rId90"/>
    <p:sldId id="397" r:id="rId91"/>
    <p:sldId id="403" r:id="rId92"/>
    <p:sldId id="398" r:id="rId93"/>
    <p:sldId id="404" r:id="rId94"/>
    <p:sldId id="407" r:id="rId95"/>
    <p:sldId id="405" r:id="rId96"/>
    <p:sldId id="406" r:id="rId97"/>
    <p:sldId id="399" r:id="rId98"/>
    <p:sldId id="392" r:id="rId99"/>
    <p:sldId id="393" r:id="rId100"/>
    <p:sldId id="408" r:id="rId101"/>
    <p:sldId id="409" r:id="rId102"/>
    <p:sldId id="410" r:id="rId103"/>
    <p:sldId id="411" r:id="rId104"/>
    <p:sldId id="413" r:id="rId105"/>
    <p:sldId id="414" r:id="rId106"/>
    <p:sldId id="415" r:id="rId107"/>
    <p:sldId id="416" r:id="rId108"/>
    <p:sldId id="417" r:id="rId109"/>
    <p:sldId id="356" r:id="rId1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 snapToGrid="0">
      <p:cViewPr>
        <p:scale>
          <a:sx n="121" d="100"/>
          <a:sy n="121" d="100"/>
        </p:scale>
        <p:origin x="200" y="-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529B2-683E-3E4C-9C4A-AEA931676ADA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68ACF-797B-1745-9CEC-0AD47587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7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Repeatedly dereference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F336-56C6-4244-84AD-B76245D61B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0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6100-10EE-6376-DE51-F941FD293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703BF-49F1-4E17-1A15-8229ACA9D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ACFD-DD40-F93A-0FFA-254B856B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AF219-8197-7D33-A992-670034DD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2D6B4-87C7-2C7C-1FFB-826DF91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C929-339F-6184-1B98-F6294754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99335-4CD4-C9EE-52E3-DDC1C4553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3D5E-7D4B-759C-C3B1-F8C334E0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A09F2-95EB-0B57-0DD7-C436C60A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71C5D-168D-3FA7-03B5-C2E47811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5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498EC-32CC-B432-E59E-FA7729375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1FBAC-C7D8-044C-8EF9-E69AA1CD1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B12DA-D413-156F-5A6D-23E0C816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B98AC-65E5-7A57-5FC9-AF9C1641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8F375-CA01-B018-D7A5-193B8438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28E3-6DA1-ACC7-CBD9-B4BCD868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D40FD-6F8E-03A9-B82B-D0ED0F068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AACDE-4924-68C2-7DF9-E9112485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F499-F696-AE48-EDAB-B88E486EF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28829-077B-C7C7-B91E-39976991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033B-E619-DEDD-F3D3-28EAEECD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4421-F407-9BC5-05E1-2A955D2C0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A4E1F-F013-6D5B-80F9-9EF3558A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1CD71-56AE-3425-ABE8-F748FEFA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6D75-0BDF-6C82-8F46-9E59A838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EBF9-61CA-C795-B3C0-67112688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8F44B-3561-55EF-6576-0220741FD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9E79B-281A-B93F-560B-678A5DD8A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3A3AC-16CB-5CA9-8384-884B89BB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0A1AE-2202-3E45-7904-CE1819D7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A86E-EAAB-1847-C03F-233AAC11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03FB-0F3A-F751-FFA9-D6248A96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D724F-22E6-C8E0-D0D3-DBB95EB7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33F88-E29D-E117-16E4-2497AB6CF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BF0E6-9110-7A79-42FF-F3BCE3FB6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15285F-03AC-A497-9531-7C0450BCB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CDA22-C38F-B662-3D81-809C10DA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D35D5-D4EE-71DB-FD3B-0B3099D7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3E606-5E6C-4B13-DD90-40F3C107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7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87B8-62A0-4975-34C7-06A570D2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FA282-8B42-52F2-877B-B609E954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79770-F80B-EAD4-A339-E2AFAFC5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227DE-7722-0605-15B1-53EDE133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E38A5-45CA-7A2E-900F-E3774889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6C3F0-A311-E9F8-92F2-05002E98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3599E-2BBF-91CA-0ABE-C4A164CD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7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B58B-5749-7577-39D4-72CB767C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C6B4-AFB4-AFBE-ED9E-225931483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A81E8-88FA-500A-0141-F0A7C572E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8ABCE-CEED-685E-E97E-B88F67AF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13210-F026-DBD5-C186-6D8D01C0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82181-194B-70C1-8720-70DC639A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85CE-D2D4-2E54-4BE7-9C7A6977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CFD91-9429-A17F-85A5-A86A6BE1D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08B6D-2032-FF92-6BD2-885333B5F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C65E9-B433-7083-848D-78B02E0A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14C31-FBF2-AF43-A906-55417C15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8CD48-049A-4D4C-229D-2403961E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34CAC-CE57-ED9B-6020-0DBAB58D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BB4B-593A-3A3B-1E01-D099D766A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4D392-385B-CDE7-C63C-7C4F7B111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EB41D3-7042-C741-A08E-1CEA26651939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DABBE-5BD6-A9EE-AC80-671CEC70B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1195-1E5F-9F2F-F2C7-4F4A32BE4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D59711-2BF9-624D-A32C-4F836000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8.png"/><Relationship Id="rId7" Type="http://schemas.openxmlformats.org/officeDocument/2006/relationships/image" Target="../media/image1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11" Type="http://schemas.openxmlformats.org/officeDocument/2006/relationships/image" Target="../media/image36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12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11" Type="http://schemas.openxmlformats.org/officeDocument/2006/relationships/image" Target="../media/image440.png"/><Relationship Id="rId10" Type="http://schemas.openxmlformats.org/officeDocument/2006/relationships/image" Target="../media/image42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3" Type="http://schemas.openxmlformats.org/officeDocument/2006/relationships/image" Target="../media/image3.png"/><Relationship Id="rId12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11" Type="http://schemas.openxmlformats.org/officeDocument/2006/relationships/image" Target="../media/image440.png"/><Relationship Id="rId10" Type="http://schemas.openxmlformats.org/officeDocument/2006/relationships/image" Target="../media/image42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3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7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79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79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7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79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79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79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4" Type="http://schemas.openxmlformats.org/officeDocument/2006/relationships/image" Target="../media/image79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4" Type="http://schemas.openxmlformats.org/officeDocument/2006/relationships/image" Target="../media/image791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6.pn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79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86.png"/><Relationship Id="rId7" Type="http://schemas.openxmlformats.org/officeDocument/2006/relationships/image" Target="../media/image10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791.png"/><Relationship Id="rId9" Type="http://schemas.openxmlformats.org/officeDocument/2006/relationships/image" Target="../media/image10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10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9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231.png"/><Relationship Id="rId18" Type="http://schemas.openxmlformats.org/officeDocument/2006/relationships/image" Target="../media/image280.png"/><Relationship Id="rId26" Type="http://schemas.openxmlformats.org/officeDocument/2006/relationships/image" Target="../media/image860.png"/><Relationship Id="rId3" Type="http://schemas.openxmlformats.org/officeDocument/2006/relationships/image" Target="../media/image132.png"/><Relationship Id="rId21" Type="http://schemas.openxmlformats.org/officeDocument/2006/relationships/image" Target="../media/image312.png"/><Relationship Id="rId7" Type="http://schemas.openxmlformats.org/officeDocument/2006/relationships/image" Target="../media/image790.png"/><Relationship Id="rId12" Type="http://schemas.openxmlformats.org/officeDocument/2006/relationships/image" Target="../media/image220.png"/><Relationship Id="rId17" Type="http://schemas.openxmlformats.org/officeDocument/2006/relationships/image" Target="../media/image270.png"/><Relationship Id="rId25" Type="http://schemas.openxmlformats.org/officeDocument/2006/relationships/image" Target="../media/image850.png"/><Relationship Id="rId2" Type="http://schemas.openxmlformats.org/officeDocument/2006/relationships/image" Target="../media/image121.png"/><Relationship Id="rId16" Type="http://schemas.openxmlformats.org/officeDocument/2006/relationships/image" Target="../media/image260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0.png"/><Relationship Id="rId24" Type="http://schemas.openxmlformats.org/officeDocument/2006/relationships/image" Target="../media/image840.png"/><Relationship Id="rId5" Type="http://schemas.openxmlformats.org/officeDocument/2006/relationships/image" Target="../media/image780.png"/><Relationship Id="rId15" Type="http://schemas.openxmlformats.org/officeDocument/2006/relationships/image" Target="../media/image251.png"/><Relationship Id="rId23" Type="http://schemas.openxmlformats.org/officeDocument/2006/relationships/image" Target="../media/image331.png"/><Relationship Id="rId10" Type="http://schemas.openxmlformats.org/officeDocument/2006/relationships/image" Target="../media/image830.png"/><Relationship Id="rId19" Type="http://schemas.openxmlformats.org/officeDocument/2006/relationships/image" Target="../media/image290.png"/><Relationship Id="rId4" Type="http://schemas.openxmlformats.org/officeDocument/2006/relationships/image" Target="../media/image142.png"/><Relationship Id="rId9" Type="http://schemas.openxmlformats.org/officeDocument/2006/relationships/image" Target="../media/image820.png"/><Relationship Id="rId14" Type="http://schemas.openxmlformats.org/officeDocument/2006/relationships/image" Target="../media/image241.png"/><Relationship Id="rId22" Type="http://schemas.openxmlformats.org/officeDocument/2006/relationships/image" Target="../media/image32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E12B-866B-F6B5-35D3-ED90F5E4A7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Oblivious Single Access Machines: A New Model for Oblivious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7BD4A-D5DE-DE6C-3BD7-230006716B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Ananya Appan, David Heath, Ling Ren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ED20E6-772E-66EE-5407-B81FCF15A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58" y="4429919"/>
            <a:ext cx="33655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FAF05-5347-4E29-A9DB-015BB49E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FA544-9A32-E983-08AD-894CD56C5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5E67-01A3-1E5B-8CD4-74B6C660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Oblivious Single Access Machine (OSAM)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8D5A0-F8DB-8AE3-EFDE-28446AE57519}"/>
                  </a:ext>
                </a:extLst>
              </p:cNvPr>
              <p:cNvSpPr txBox="1"/>
              <p:nvPr/>
            </p:nvSpPr>
            <p:spPr>
              <a:xfrm>
                <a:off x="838200" y="1326350"/>
                <a:ext cx="741222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</a:t>
                </a:r>
                <a:r>
                  <a:rPr lang="en-US" sz="2000" b="1" dirty="0"/>
                  <a:t>Single Access Machine (SAM) </a:t>
                </a:r>
                <a:r>
                  <a:rPr lang="en-US" sz="2000" dirty="0"/>
                  <a:t>allows the following instructions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𝑊𝑟𝑖𝑡𝑒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indent="-4572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9333FC-C71E-AFFD-CFD9-6044C48A9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26350"/>
                <a:ext cx="7412222" cy="1631216"/>
              </a:xfrm>
              <a:prstGeom prst="rect">
                <a:avLst/>
              </a:prstGeom>
              <a:blipFill>
                <a:blip r:embed="rId3"/>
                <a:stretch>
                  <a:fillRect l="-102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loud server - Free computer icons">
            <a:extLst>
              <a:ext uri="{FF2B5EF4-FFF2-40B4-BE49-F238E27FC236}">
                <a16:creationId xmlns:a16="http://schemas.microsoft.com/office/drawing/2014/main" id="{1EC240EC-1090-F63E-9BE1-FC0B4E44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97" y="4229986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06E76-181C-A8ED-D983-F38996A6EC09}"/>
              </a:ext>
            </a:extLst>
          </p:cNvPr>
          <p:cNvSpPr txBox="1"/>
          <p:nvPr/>
        </p:nvSpPr>
        <p:spPr>
          <a:xfrm>
            <a:off x="838200" y="3808540"/>
            <a:ext cx="10480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 </a:t>
            </a:r>
            <a:r>
              <a:rPr lang="en-US" sz="2000" b="1" i="1" dirty="0"/>
              <a:t>Oblivious </a:t>
            </a:r>
            <a:r>
              <a:rPr lang="en-US" sz="2000" b="1" dirty="0"/>
              <a:t>Single Access Machine (OSAM) </a:t>
            </a:r>
            <a:r>
              <a:rPr lang="en-US" sz="2000" dirty="0"/>
              <a:t>only leaks the number of non-</a:t>
            </a:r>
            <a:r>
              <a:rPr lang="en-US" sz="2000" dirty="0" err="1"/>
              <a:t>Alloc</a:t>
            </a:r>
            <a:r>
              <a:rPr lang="en-US" sz="2000" dirty="0"/>
              <a:t>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75340-8210-25F0-F4D3-8879DEA41D84}"/>
              </a:ext>
            </a:extLst>
          </p:cNvPr>
          <p:cNvSpPr txBox="1"/>
          <p:nvPr/>
        </p:nvSpPr>
        <p:spPr>
          <a:xfrm>
            <a:off x="8890855" y="6036278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6A8A8F-6A65-B625-EEE5-DED2505F4A43}"/>
              </a:ext>
            </a:extLst>
          </p:cNvPr>
          <p:cNvSpPr txBox="1"/>
          <p:nvPr/>
        </p:nvSpPr>
        <p:spPr>
          <a:xfrm>
            <a:off x="838200" y="2663500"/>
            <a:ext cx="7412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two </a:t>
            </a:r>
            <a:r>
              <a:rPr lang="en-US" sz="2000" i="1" dirty="0"/>
              <a:t>restrictions</a:t>
            </a:r>
          </a:p>
          <a:p>
            <a:pPr marL="457200" indent="-457200">
              <a:buAutoNum type="arabicPeriod"/>
            </a:pPr>
            <a:r>
              <a:rPr lang="en-US" sz="2000" dirty="0"/>
              <a:t>Every address must first be </a:t>
            </a:r>
            <a:r>
              <a:rPr lang="en-US" sz="2000" b="1" dirty="0"/>
              <a:t>allocated</a:t>
            </a:r>
          </a:p>
          <a:p>
            <a:pPr marL="457200" indent="-457200">
              <a:buAutoNum type="arabicPeriod"/>
            </a:pPr>
            <a:r>
              <a:rPr lang="en-US" sz="2000" dirty="0"/>
              <a:t>Every address is read at most </a:t>
            </a:r>
            <a:r>
              <a:rPr lang="en-US" sz="2000" b="1" dirty="0"/>
              <a:t>once </a:t>
            </a:r>
            <a:r>
              <a:rPr lang="en-US" sz="2000" dirty="0"/>
              <a:t>and written at most </a:t>
            </a:r>
            <a:r>
              <a:rPr lang="en-US" sz="2000" b="1" dirty="0"/>
              <a:t>once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EACD21-174E-1CA9-8A07-98361A631A1E}"/>
              </a:ext>
            </a:extLst>
          </p:cNvPr>
          <p:cNvCxnSpPr/>
          <p:nvPr/>
        </p:nvCxnSpPr>
        <p:spPr>
          <a:xfrm>
            <a:off x="6569519" y="4656121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BBE9D5B-017D-ABB5-C064-AD85E629A9DC}"/>
              </a:ext>
            </a:extLst>
          </p:cNvPr>
          <p:cNvCxnSpPr/>
          <p:nvPr/>
        </p:nvCxnSpPr>
        <p:spPr>
          <a:xfrm flipH="1">
            <a:off x="6569519" y="5056199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55B2EC-1B14-C920-735C-79581646FC36}"/>
              </a:ext>
            </a:extLst>
          </p:cNvPr>
          <p:cNvCxnSpPr/>
          <p:nvPr/>
        </p:nvCxnSpPr>
        <p:spPr>
          <a:xfrm>
            <a:off x="6689308" y="6004428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28EAEFC-169C-E64F-8C90-96A777D8A429}"/>
              </a:ext>
            </a:extLst>
          </p:cNvPr>
          <p:cNvCxnSpPr/>
          <p:nvPr/>
        </p:nvCxnSpPr>
        <p:spPr>
          <a:xfrm flipH="1">
            <a:off x="6689308" y="6404506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2C60A4A-5B69-3175-3B8F-98C861679D10}"/>
              </a:ext>
            </a:extLst>
          </p:cNvPr>
          <p:cNvSpPr txBox="1"/>
          <p:nvPr/>
        </p:nvSpPr>
        <p:spPr>
          <a:xfrm rot="5400000">
            <a:off x="7406233" y="525936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540710-FE72-772B-B4DF-0BC1D3FF2E16}"/>
              </a:ext>
            </a:extLst>
          </p:cNvPr>
          <p:cNvSpPr/>
          <p:nvPr/>
        </p:nvSpPr>
        <p:spPr>
          <a:xfrm>
            <a:off x="6614004" y="4400481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10121B0E-954C-22E3-98F5-540C749CC73A}"/>
              </a:ext>
            </a:extLst>
          </p:cNvPr>
          <p:cNvSpPr/>
          <p:nvPr/>
        </p:nvSpPr>
        <p:spPr>
          <a:xfrm>
            <a:off x="6825384" y="4384354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4A0A41-88B8-3B47-29D3-E431706F7705}"/>
              </a:ext>
            </a:extLst>
          </p:cNvPr>
          <p:cNvSpPr/>
          <p:nvPr/>
        </p:nvSpPr>
        <p:spPr>
          <a:xfrm>
            <a:off x="7118833" y="4388558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22FA2F-0205-32DE-9E93-8426675B9FC2}"/>
              </a:ext>
            </a:extLst>
          </p:cNvPr>
          <p:cNvSpPr/>
          <p:nvPr/>
        </p:nvSpPr>
        <p:spPr>
          <a:xfrm>
            <a:off x="7337181" y="4391097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6A1CC8D-B551-BF24-7285-D11C7978F0D8}"/>
              </a:ext>
            </a:extLst>
          </p:cNvPr>
          <p:cNvSpPr/>
          <p:nvPr/>
        </p:nvSpPr>
        <p:spPr>
          <a:xfrm>
            <a:off x="7560484" y="4391097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8610423D-8F5E-2BC8-42B4-19C977A5B196}"/>
              </a:ext>
            </a:extLst>
          </p:cNvPr>
          <p:cNvSpPr/>
          <p:nvPr/>
        </p:nvSpPr>
        <p:spPr>
          <a:xfrm>
            <a:off x="7761751" y="4377224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A2CD0BA5-F490-39E1-DE4F-B8F8611B1618}"/>
              </a:ext>
            </a:extLst>
          </p:cNvPr>
          <p:cNvSpPr/>
          <p:nvPr/>
        </p:nvSpPr>
        <p:spPr>
          <a:xfrm>
            <a:off x="8012588" y="4384761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id="{7C936BF8-B65D-59E3-4148-3EBF0A030941}"/>
              </a:ext>
            </a:extLst>
          </p:cNvPr>
          <p:cNvSpPr/>
          <p:nvPr/>
        </p:nvSpPr>
        <p:spPr>
          <a:xfrm>
            <a:off x="6808934" y="5752599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87D8C9-5F0B-0BB6-4BF1-D5205E04CB43}"/>
              </a:ext>
            </a:extLst>
          </p:cNvPr>
          <p:cNvSpPr/>
          <p:nvPr/>
        </p:nvSpPr>
        <p:spPr>
          <a:xfrm>
            <a:off x="7104193" y="5756803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F416A4D-7732-9E9E-551B-386A26873A61}"/>
              </a:ext>
            </a:extLst>
          </p:cNvPr>
          <p:cNvSpPr/>
          <p:nvPr/>
        </p:nvSpPr>
        <p:spPr>
          <a:xfrm>
            <a:off x="7320669" y="5756803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D993D72-A2BA-980D-FE9C-0E53B26CBCBC}"/>
              </a:ext>
            </a:extLst>
          </p:cNvPr>
          <p:cNvSpPr/>
          <p:nvPr/>
        </p:nvSpPr>
        <p:spPr>
          <a:xfrm>
            <a:off x="7516870" y="5751627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5DB0CC-6F00-64D5-4759-37BA3B176312}"/>
              </a:ext>
            </a:extLst>
          </p:cNvPr>
          <p:cNvSpPr/>
          <p:nvPr/>
        </p:nvSpPr>
        <p:spPr>
          <a:xfrm>
            <a:off x="7815290" y="5750162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1E441D07-AE4A-8FD0-4B4A-5A85FA9AC5A9}"/>
              </a:ext>
            </a:extLst>
          </p:cNvPr>
          <p:cNvSpPr/>
          <p:nvPr/>
        </p:nvSpPr>
        <p:spPr>
          <a:xfrm>
            <a:off x="8012588" y="5754701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35CFBDB-760F-56A1-B5BF-6A297766C399}"/>
              </a:ext>
            </a:extLst>
          </p:cNvPr>
          <p:cNvSpPr/>
          <p:nvPr/>
        </p:nvSpPr>
        <p:spPr>
          <a:xfrm>
            <a:off x="6689494" y="4804561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3DB9B36-1671-5B85-E542-F9E77E102033}"/>
              </a:ext>
            </a:extLst>
          </p:cNvPr>
          <p:cNvSpPr/>
          <p:nvPr/>
        </p:nvSpPr>
        <p:spPr>
          <a:xfrm>
            <a:off x="6928509" y="4804561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516702D-5799-EA33-6E24-418C4FC02149}"/>
              </a:ext>
            </a:extLst>
          </p:cNvPr>
          <p:cNvSpPr/>
          <p:nvPr/>
        </p:nvSpPr>
        <p:spPr>
          <a:xfrm>
            <a:off x="7194136" y="4805584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0B93F03-3FC7-6B02-1B41-8BF4EFC2A0A5}"/>
              </a:ext>
            </a:extLst>
          </p:cNvPr>
          <p:cNvSpPr/>
          <p:nvPr/>
        </p:nvSpPr>
        <p:spPr>
          <a:xfrm>
            <a:off x="7476802" y="4805576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F7406F1-6BED-11CE-30AE-4080A2A7758F}"/>
              </a:ext>
            </a:extLst>
          </p:cNvPr>
          <p:cNvSpPr/>
          <p:nvPr/>
        </p:nvSpPr>
        <p:spPr>
          <a:xfrm>
            <a:off x="7715817" y="4805576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BEEF3AE-3E60-6600-BE5D-92497A59DEFD}"/>
              </a:ext>
            </a:extLst>
          </p:cNvPr>
          <p:cNvSpPr/>
          <p:nvPr/>
        </p:nvSpPr>
        <p:spPr>
          <a:xfrm>
            <a:off x="7981444" y="4806599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A732053-E891-DEDE-E513-7C47E7BA06D1}"/>
              </a:ext>
            </a:extLst>
          </p:cNvPr>
          <p:cNvSpPr/>
          <p:nvPr/>
        </p:nvSpPr>
        <p:spPr>
          <a:xfrm>
            <a:off x="6827712" y="614247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611D9CB-7B47-392F-6918-B9DE15549755}"/>
              </a:ext>
            </a:extLst>
          </p:cNvPr>
          <p:cNvSpPr/>
          <p:nvPr/>
        </p:nvSpPr>
        <p:spPr>
          <a:xfrm>
            <a:off x="7066727" y="614247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FFF292A-3FD2-3867-D586-D05D26F95E8D}"/>
              </a:ext>
            </a:extLst>
          </p:cNvPr>
          <p:cNvSpPr/>
          <p:nvPr/>
        </p:nvSpPr>
        <p:spPr>
          <a:xfrm>
            <a:off x="7332354" y="6143496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207705A-4F27-1FE1-A179-0FBD96ED6CAC}"/>
              </a:ext>
            </a:extLst>
          </p:cNvPr>
          <p:cNvSpPr/>
          <p:nvPr/>
        </p:nvSpPr>
        <p:spPr>
          <a:xfrm>
            <a:off x="7615020" y="614348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573DB58-E776-A488-7BE1-DD6578C1A696}"/>
              </a:ext>
            </a:extLst>
          </p:cNvPr>
          <p:cNvSpPr/>
          <p:nvPr/>
        </p:nvSpPr>
        <p:spPr>
          <a:xfrm>
            <a:off x="7854035" y="614348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45C6239-B7E2-CD18-1674-CC9C19DD36BC}"/>
              </a:ext>
            </a:extLst>
          </p:cNvPr>
          <p:cNvSpPr/>
          <p:nvPr/>
        </p:nvSpPr>
        <p:spPr>
          <a:xfrm>
            <a:off x="8119662" y="6144511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52F599-5FCB-3E25-A67D-004A3014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D44C6-146C-C5C0-BC21-695A871CCC5F}"/>
              </a:ext>
            </a:extLst>
          </p:cNvPr>
          <p:cNvSpPr txBox="1"/>
          <p:nvPr/>
        </p:nvSpPr>
        <p:spPr>
          <a:xfrm>
            <a:off x="5140964" y="586628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E54B28-DB7A-E0D8-F0EC-92FD0BE344CE}"/>
              </a:ext>
            </a:extLst>
          </p:cNvPr>
          <p:cNvCxnSpPr/>
          <p:nvPr/>
        </p:nvCxnSpPr>
        <p:spPr>
          <a:xfrm>
            <a:off x="3071097" y="4969812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884121-B3A2-286E-E7FC-D6C5B15E2BC2}"/>
              </a:ext>
            </a:extLst>
          </p:cNvPr>
          <p:cNvSpPr txBox="1"/>
          <p:nvPr/>
        </p:nvSpPr>
        <p:spPr>
          <a:xfrm>
            <a:off x="3695041" y="453751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12" name="Picture 6" descr="Simulation - Free computer icons">
            <a:extLst>
              <a:ext uri="{FF2B5EF4-FFF2-40B4-BE49-F238E27FC236}">
                <a16:creationId xmlns:a16="http://schemas.microsoft.com/office/drawing/2014/main" id="{D6C5FAE5-AFFE-08F2-ACCE-CCCB7DF1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21" y="4589152"/>
            <a:ext cx="1032214" cy="103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😈 - Smiling Face With Horns (Smiling Face With Horns) Emoji 📖 Emoji  Meaning ✂ Copy &amp; 📋 Paste (◕‿◕) SYMBL">
            <a:extLst>
              <a:ext uri="{FF2B5EF4-FFF2-40B4-BE49-F238E27FC236}">
                <a16:creationId xmlns:a16="http://schemas.microsoft.com/office/drawing/2014/main" id="{D7114EB1-8598-3252-0798-3377E72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160" y="4400481"/>
            <a:ext cx="753761" cy="7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528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A2AD-96C1-341F-6C7C-43B516E3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/>
          <a:lstStyle/>
          <a:p>
            <a:r>
              <a:rPr lang="en-US" dirty="0"/>
              <a:t>Graph Simulation</a:t>
            </a: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D4D1EB97-116C-F162-A6E6-274C3145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98650"/>
            <a:ext cx="3962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836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70A93-5DBA-EBBF-ED77-F9DC7C026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F93A-4686-ED64-A8BC-B52A7CD0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/>
          <a:lstStyle/>
          <a:p>
            <a:r>
              <a:rPr lang="en-US" dirty="0"/>
              <a:t>Graph Simulation</a:t>
            </a:r>
          </a:p>
        </p:txBody>
      </p:sp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A0A6D922-2BB2-2298-FE8D-2947A976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17" y="2133527"/>
            <a:ext cx="3962400" cy="3060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8E1761F-7A8F-2799-3DB9-319BB8822EC6}"/>
              </a:ext>
            </a:extLst>
          </p:cNvPr>
          <p:cNvGrpSpPr/>
          <p:nvPr/>
        </p:nvGrpSpPr>
        <p:grpSpPr>
          <a:xfrm>
            <a:off x="4912241" y="723014"/>
            <a:ext cx="6099839" cy="5690984"/>
            <a:chOff x="636470" y="504712"/>
            <a:chExt cx="6463368" cy="5969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2A3C635-006F-8615-5919-5928D3552073}"/>
                </a:ext>
              </a:extLst>
            </p:cNvPr>
            <p:cNvSpPr/>
            <p:nvPr/>
          </p:nvSpPr>
          <p:spPr>
            <a:xfrm>
              <a:off x="2279904" y="504712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BE8152-B0F5-E337-04E4-1DA42E0473AD}"/>
                </a:ext>
              </a:extLst>
            </p:cNvPr>
            <p:cNvSpPr/>
            <p:nvPr/>
          </p:nvSpPr>
          <p:spPr>
            <a:xfrm>
              <a:off x="6396542" y="51448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469C184-E698-459B-3753-4AB75FEE8474}"/>
                </a:ext>
              </a:extLst>
            </p:cNvPr>
            <p:cNvSpPr/>
            <p:nvPr/>
          </p:nvSpPr>
          <p:spPr>
            <a:xfrm>
              <a:off x="6121499" y="2926421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192C74-C141-2DA4-86D3-CCFB6BE0C1B8}"/>
                </a:ext>
              </a:extLst>
            </p:cNvPr>
            <p:cNvSpPr/>
            <p:nvPr/>
          </p:nvSpPr>
          <p:spPr>
            <a:xfrm>
              <a:off x="3317272" y="3906523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5453873-4DA1-1D13-B771-5CB49B5F1792}"/>
                </a:ext>
              </a:extLst>
            </p:cNvPr>
            <p:cNvSpPr/>
            <p:nvPr/>
          </p:nvSpPr>
          <p:spPr>
            <a:xfrm>
              <a:off x="636470" y="389941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C1E0D-0D37-7189-04B9-30E6301517E0}"/>
                </a:ext>
              </a:extLst>
            </p:cNvPr>
            <p:cNvSpPr/>
            <p:nvPr/>
          </p:nvSpPr>
          <p:spPr>
            <a:xfrm>
              <a:off x="5131506" y="5962645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78944B-DAA2-13DA-A46C-AB99B1FCAF60}"/>
                </a:ext>
              </a:extLst>
            </p:cNvPr>
            <p:cNvSpPr/>
            <p:nvPr/>
          </p:nvSpPr>
          <p:spPr>
            <a:xfrm>
              <a:off x="3074222" y="1130808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0504FA-A969-6163-7F65-280FD687DEEA}"/>
                </a:ext>
              </a:extLst>
            </p:cNvPr>
            <p:cNvSpPr/>
            <p:nvPr/>
          </p:nvSpPr>
          <p:spPr>
            <a:xfrm>
              <a:off x="2219863" y="1429512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A0E3492-27E4-4522-058F-C27CE9590C80}"/>
                </a:ext>
              </a:extLst>
            </p:cNvPr>
            <p:cNvSpPr/>
            <p:nvPr/>
          </p:nvSpPr>
          <p:spPr>
            <a:xfrm>
              <a:off x="1463959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6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F8FAA3-F220-A0AD-911C-91BC62F3B797}"/>
                </a:ext>
              </a:extLst>
            </p:cNvPr>
            <p:cNvSpPr/>
            <p:nvPr/>
          </p:nvSpPr>
          <p:spPr>
            <a:xfrm>
              <a:off x="2596896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D12EF8-CD94-D749-DB22-F4CE44AA119E}"/>
                </a:ext>
              </a:extLst>
            </p:cNvPr>
            <p:cNvSpPr/>
            <p:nvPr/>
          </p:nvSpPr>
          <p:spPr>
            <a:xfrm>
              <a:off x="3672549" y="149199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243BBAA-5A8D-E7F2-3A8F-ED965DD1FA4D}"/>
                </a:ext>
              </a:extLst>
            </p:cNvPr>
            <p:cNvSpPr/>
            <p:nvPr/>
          </p:nvSpPr>
          <p:spPr>
            <a:xfrm>
              <a:off x="3928581" y="53098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DF09A3-7A80-A8E1-FBCC-7D289A509913}"/>
                </a:ext>
              </a:extLst>
            </p:cNvPr>
            <p:cNvCxnSpPr>
              <a:stCxn id="8" idx="4"/>
              <a:endCxn id="15" idx="0"/>
            </p:cNvCxnSpPr>
            <p:nvPr/>
          </p:nvCxnSpPr>
          <p:spPr>
            <a:xfrm flipH="1">
              <a:off x="2408380" y="1016776"/>
              <a:ext cx="127556" cy="4127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CEB576C-898D-D6E6-6F14-305AD5EACD63}"/>
                </a:ext>
              </a:extLst>
            </p:cNvPr>
            <p:cNvCxnSpPr>
              <a:stCxn id="8" idx="5"/>
              <a:endCxn id="14" idx="1"/>
            </p:cNvCxnSpPr>
            <p:nvPr/>
          </p:nvCxnSpPr>
          <p:spPr>
            <a:xfrm>
              <a:off x="2716978" y="941786"/>
              <a:ext cx="412459" cy="2430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61B5DAF-B97F-EDA9-E085-F43B58AA43D0}"/>
                </a:ext>
              </a:extLst>
            </p:cNvPr>
            <p:cNvCxnSpPr>
              <a:stCxn id="15" idx="3"/>
              <a:endCxn id="16" idx="7"/>
            </p:cNvCxnSpPr>
            <p:nvPr/>
          </p:nvCxnSpPr>
          <p:spPr>
            <a:xfrm flipH="1">
              <a:off x="1901033" y="1744309"/>
              <a:ext cx="374045" cy="34666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97EE57A-605D-68AB-D77C-12EC8C4719A5}"/>
                </a:ext>
              </a:extLst>
            </p:cNvPr>
            <p:cNvCxnSpPr>
              <a:stCxn id="15" idx="5"/>
              <a:endCxn id="17" idx="0"/>
            </p:cNvCxnSpPr>
            <p:nvPr/>
          </p:nvCxnSpPr>
          <p:spPr>
            <a:xfrm>
              <a:off x="2541681" y="1744309"/>
              <a:ext cx="311247" cy="2716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AFCC95A-6B89-366C-C09A-F7E35951AC52}"/>
                </a:ext>
              </a:extLst>
            </p:cNvPr>
            <p:cNvCxnSpPr>
              <a:stCxn id="14" idx="5"/>
              <a:endCxn id="18" idx="2"/>
            </p:cNvCxnSpPr>
            <p:nvPr/>
          </p:nvCxnSpPr>
          <p:spPr>
            <a:xfrm>
              <a:off x="3396040" y="1445605"/>
              <a:ext cx="276509" cy="30242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279BA11-FB95-96B3-965E-CD2B019495DB}"/>
                </a:ext>
              </a:extLst>
            </p:cNvPr>
            <p:cNvCxnSpPr>
              <a:stCxn id="14" idx="7"/>
              <a:endCxn id="19" idx="2"/>
            </p:cNvCxnSpPr>
            <p:nvPr/>
          </p:nvCxnSpPr>
          <p:spPr>
            <a:xfrm flipV="1">
              <a:off x="3396040" y="787012"/>
              <a:ext cx="532541" cy="39780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927ECD-92C7-EA6F-CD81-97CDBC531D96}"/>
                </a:ext>
              </a:extLst>
            </p:cNvPr>
            <p:cNvSpPr/>
            <p:nvPr/>
          </p:nvSpPr>
          <p:spPr>
            <a:xfrm>
              <a:off x="5279137" y="530980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CD88A97-6083-7131-12E0-2A8E66AF5B23}"/>
                </a:ext>
              </a:extLst>
            </p:cNvPr>
            <p:cNvSpPr/>
            <p:nvPr/>
          </p:nvSpPr>
          <p:spPr>
            <a:xfrm>
              <a:off x="5896014" y="208743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2</a:t>
              </a:r>
              <a:r>
                <a:rPr lang="en-US" sz="1400" dirty="0"/>
                <a:t>3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C49437C-E508-0586-1387-4D13DEFF3F80}"/>
                </a:ext>
              </a:extLst>
            </p:cNvPr>
            <p:cNvSpPr/>
            <p:nvPr/>
          </p:nvSpPr>
          <p:spPr>
            <a:xfrm>
              <a:off x="4547157" y="225637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6031C92-291D-CC82-DFD7-635FEE81870C}"/>
                </a:ext>
              </a:extLst>
            </p:cNvPr>
            <p:cNvSpPr/>
            <p:nvPr/>
          </p:nvSpPr>
          <p:spPr>
            <a:xfrm>
              <a:off x="4915442" y="376905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8B4B8F6-5323-001B-9949-B16DEFF46801}"/>
                </a:ext>
              </a:extLst>
            </p:cNvPr>
            <p:cNvSpPr/>
            <p:nvPr/>
          </p:nvSpPr>
          <p:spPr>
            <a:xfrm>
              <a:off x="6097965" y="4418587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5</a:t>
              </a:r>
              <a:r>
                <a:rPr lang="en-US" sz="1400" dirty="0"/>
                <a:t>3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C5350AD-1B40-B70F-07C8-0CA8AD5AE2FE}"/>
                </a:ext>
              </a:extLst>
            </p:cNvPr>
            <p:cNvSpPr/>
            <p:nvPr/>
          </p:nvSpPr>
          <p:spPr>
            <a:xfrm>
              <a:off x="5420723" y="2656536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2D0307-A208-88A3-031A-4EBC81B35135}"/>
                </a:ext>
              </a:extLst>
            </p:cNvPr>
            <p:cNvSpPr/>
            <p:nvPr/>
          </p:nvSpPr>
          <p:spPr>
            <a:xfrm>
              <a:off x="5859634" y="3739585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852FB15-7E39-7C96-705F-0709E2A5A0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218" y="2547252"/>
              <a:ext cx="238087" cy="1836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A0F3F5C-65C7-C843-D46C-E446377C7155}"/>
                </a:ext>
              </a:extLst>
            </p:cNvPr>
            <p:cNvCxnSpPr>
              <a:cxnSpLocks/>
              <a:stCxn id="28" idx="5"/>
              <a:endCxn id="31" idx="2"/>
            </p:cNvCxnSpPr>
            <p:nvPr/>
          </p:nvCxnSpPr>
          <p:spPr>
            <a:xfrm>
              <a:off x="4984231" y="2693447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377C562-9903-53C5-7FFB-CFFE6AD65411}"/>
                </a:ext>
              </a:extLst>
            </p:cNvPr>
            <p:cNvCxnSpPr>
              <a:cxnSpLocks/>
              <a:stCxn id="29" idx="6"/>
              <a:endCxn id="32" idx="2"/>
            </p:cNvCxnSpPr>
            <p:nvPr/>
          </p:nvCxnSpPr>
          <p:spPr>
            <a:xfrm flipV="1">
              <a:off x="5427506" y="3915966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177125C-6495-F0FC-7EAC-21BD475E4660}"/>
                </a:ext>
              </a:extLst>
            </p:cNvPr>
            <p:cNvCxnSpPr>
              <a:cxnSpLocks/>
              <a:stCxn id="30" idx="1"/>
              <a:endCxn id="32" idx="4"/>
            </p:cNvCxnSpPr>
            <p:nvPr/>
          </p:nvCxnSpPr>
          <p:spPr>
            <a:xfrm flipH="1" flipV="1">
              <a:off x="6042513" y="4092346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CF925D6-EE02-C7FE-B487-DC74CDFA81D2}"/>
                </a:ext>
              </a:extLst>
            </p:cNvPr>
            <p:cNvCxnSpPr>
              <a:cxnSpLocks/>
              <a:stCxn id="31" idx="5"/>
              <a:endCxn id="10" idx="2"/>
            </p:cNvCxnSpPr>
            <p:nvPr/>
          </p:nvCxnSpPr>
          <p:spPr>
            <a:xfrm>
              <a:off x="5732917" y="2957636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68A244D-C7CE-395B-A643-C8CE746B4C4C}"/>
                </a:ext>
              </a:extLst>
            </p:cNvPr>
            <p:cNvCxnSpPr>
              <a:cxnSpLocks/>
              <a:stCxn id="32" idx="0"/>
              <a:endCxn id="10" idx="3"/>
            </p:cNvCxnSpPr>
            <p:nvPr/>
          </p:nvCxnSpPr>
          <p:spPr>
            <a:xfrm flipV="1">
              <a:off x="6042513" y="3363495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067BD3C-1703-2D5F-92C0-FA0712814EA7}"/>
                </a:ext>
              </a:extLst>
            </p:cNvPr>
            <p:cNvCxnSpPr>
              <a:stCxn id="26" idx="6"/>
              <a:endCxn id="9" idx="2"/>
            </p:cNvCxnSpPr>
            <p:nvPr/>
          </p:nvCxnSpPr>
          <p:spPr>
            <a:xfrm flipV="1">
              <a:off x="5791201" y="770516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D7F6A6E-C356-C53B-2208-14C6C001C516}"/>
                </a:ext>
              </a:extLst>
            </p:cNvPr>
            <p:cNvSpPr/>
            <p:nvPr/>
          </p:nvSpPr>
          <p:spPr>
            <a:xfrm>
              <a:off x="6587774" y="1329941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  <a:r>
                <a:rPr lang="en-US" sz="1400" baseline="-25000" dirty="0"/>
                <a:t>3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2ED88E8-C51A-7030-EFB6-A0911AEAAA01}"/>
                </a:ext>
              </a:extLst>
            </p:cNvPr>
            <p:cNvCxnSpPr>
              <a:cxnSpLocks/>
              <a:stCxn id="9" idx="4"/>
              <a:endCxn id="40" idx="0"/>
            </p:cNvCxnSpPr>
            <p:nvPr/>
          </p:nvCxnSpPr>
          <p:spPr>
            <a:xfrm>
              <a:off x="6652574" y="1026548"/>
              <a:ext cx="191232" cy="30339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48BEA0C-1000-D5CF-44E5-44A8C1F05A21}"/>
                </a:ext>
              </a:extLst>
            </p:cNvPr>
            <p:cNvCxnSpPr>
              <a:cxnSpLocks/>
              <a:stCxn id="40" idx="3"/>
              <a:endCxn id="27" idx="7"/>
            </p:cNvCxnSpPr>
            <p:nvPr/>
          </p:nvCxnSpPr>
          <p:spPr>
            <a:xfrm flipH="1">
              <a:off x="6333088" y="1767015"/>
              <a:ext cx="329676" cy="3954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E6BA320-2B4B-46DD-C53D-5E308E732D22}"/>
                </a:ext>
              </a:extLst>
            </p:cNvPr>
            <p:cNvCxnSpPr>
              <a:stCxn id="19" idx="6"/>
              <a:endCxn id="26" idx="2"/>
            </p:cNvCxnSpPr>
            <p:nvPr/>
          </p:nvCxnSpPr>
          <p:spPr>
            <a:xfrm>
              <a:off x="4440645" y="787012"/>
              <a:ext cx="8384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383960A-46C6-156D-7774-FC6C5C8A2565}"/>
                </a:ext>
              </a:extLst>
            </p:cNvPr>
            <p:cNvCxnSpPr>
              <a:stCxn id="18" idx="5"/>
              <a:endCxn id="28" idx="1"/>
            </p:cNvCxnSpPr>
            <p:nvPr/>
          </p:nvCxnSpPr>
          <p:spPr>
            <a:xfrm>
              <a:off x="4109623" y="1929070"/>
              <a:ext cx="512524" cy="4022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CFA970A-5FC1-E173-EA28-F41D41CB34AF}"/>
                </a:ext>
              </a:extLst>
            </p:cNvPr>
            <p:cNvSpPr/>
            <p:nvPr/>
          </p:nvSpPr>
          <p:spPr>
            <a:xfrm>
              <a:off x="3067891" y="30894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4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0AEB0C-7CC8-1568-399D-39ADE515BBDC}"/>
                </a:ext>
              </a:extLst>
            </p:cNvPr>
            <p:cNvSpPr/>
            <p:nvPr/>
          </p:nvSpPr>
          <p:spPr>
            <a:xfrm>
              <a:off x="2426661" y="418652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6</a:t>
              </a:r>
              <a:r>
                <a:rPr lang="en-US" sz="1400" dirty="0"/>
                <a:t>4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0F7D9D4-0211-9DC4-B82C-B75C3D5336A3}"/>
                </a:ext>
              </a:extLst>
            </p:cNvPr>
            <p:cNvCxnSpPr>
              <a:stCxn id="45" idx="4"/>
              <a:endCxn id="11" idx="1"/>
            </p:cNvCxnSpPr>
            <p:nvPr/>
          </p:nvCxnSpPr>
          <p:spPr>
            <a:xfrm>
              <a:off x="3323923" y="3601466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A2F1F52-DA28-25BE-5ECD-38474DAF43E0}"/>
                </a:ext>
              </a:extLst>
            </p:cNvPr>
            <p:cNvCxnSpPr>
              <a:cxnSpLocks/>
              <a:stCxn id="46" idx="7"/>
              <a:endCxn id="11" idx="2"/>
            </p:cNvCxnSpPr>
            <p:nvPr/>
          </p:nvCxnSpPr>
          <p:spPr>
            <a:xfrm flipV="1">
              <a:off x="2863735" y="4162555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2E4E4ED-756F-DAB2-9CE2-B81A39174874}"/>
                </a:ext>
              </a:extLst>
            </p:cNvPr>
            <p:cNvCxnSpPr>
              <a:cxnSpLocks/>
              <a:stCxn id="17" idx="5"/>
              <a:endCxn id="45" idx="1"/>
            </p:cNvCxnSpPr>
            <p:nvPr/>
          </p:nvCxnSpPr>
          <p:spPr>
            <a:xfrm>
              <a:off x="3033970" y="2453058"/>
              <a:ext cx="108911" cy="7113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B989B36-1914-9753-3139-F40CACC39C90}"/>
                </a:ext>
              </a:extLst>
            </p:cNvPr>
            <p:cNvSpPr/>
            <p:nvPr/>
          </p:nvSpPr>
          <p:spPr>
            <a:xfrm>
              <a:off x="881008" y="2926421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A93D094-551F-5EB5-143B-0B88A98EB418}"/>
                </a:ext>
              </a:extLst>
            </p:cNvPr>
            <p:cNvSpPr/>
            <p:nvPr/>
          </p:nvSpPr>
          <p:spPr>
            <a:xfrm>
              <a:off x="1408332" y="427359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  <a:r>
                <a:rPr lang="en-US" sz="1400" baseline="-25000" dirty="0"/>
                <a:t>4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B654CB8-50BC-ECEB-9459-B5A93E49D855}"/>
                </a:ext>
              </a:extLst>
            </p:cNvPr>
            <p:cNvCxnSpPr>
              <a:cxnSpLocks/>
              <a:stCxn id="16" idx="4"/>
              <a:endCxn id="50" idx="7"/>
            </p:cNvCxnSpPr>
            <p:nvPr/>
          </p:nvCxnSpPr>
          <p:spPr>
            <a:xfrm flipH="1">
              <a:off x="1318082" y="2528048"/>
              <a:ext cx="401909" cy="4733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0099EFA-5999-ACE1-7677-8078B0007580}"/>
                </a:ext>
              </a:extLst>
            </p:cNvPr>
            <p:cNvCxnSpPr>
              <a:stCxn id="51" idx="6"/>
              <a:endCxn id="46" idx="2"/>
            </p:cNvCxnSpPr>
            <p:nvPr/>
          </p:nvCxnSpPr>
          <p:spPr>
            <a:xfrm flipV="1">
              <a:off x="1920396" y="4442554"/>
              <a:ext cx="506265" cy="870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FB39EA6-170F-F103-804A-BAD78D9C3D38}"/>
                </a:ext>
              </a:extLst>
            </p:cNvPr>
            <p:cNvCxnSpPr>
              <a:stCxn id="50" idx="4"/>
              <a:endCxn id="12" idx="0"/>
            </p:cNvCxnSpPr>
            <p:nvPr/>
          </p:nvCxnSpPr>
          <p:spPr>
            <a:xfrm flipH="1">
              <a:off x="89250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ABF24B8-C65E-F827-40DB-B3CB6211D021}"/>
                </a:ext>
              </a:extLst>
            </p:cNvPr>
            <p:cNvCxnSpPr>
              <a:stCxn id="12" idx="5"/>
              <a:endCxn id="51" idx="2"/>
            </p:cNvCxnSpPr>
            <p:nvPr/>
          </p:nvCxnSpPr>
          <p:spPr>
            <a:xfrm>
              <a:off x="1073544" y="4336488"/>
              <a:ext cx="334788" cy="1931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30C026B-B96E-4220-C73D-C5DD0C683E51}"/>
                </a:ext>
              </a:extLst>
            </p:cNvPr>
            <p:cNvSpPr/>
            <p:nvPr/>
          </p:nvSpPr>
          <p:spPr>
            <a:xfrm>
              <a:off x="4171617" y="4365955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19659B0-F9ED-601F-8439-984BA2E17176}"/>
                </a:ext>
              </a:extLst>
            </p:cNvPr>
            <p:cNvSpPr/>
            <p:nvPr/>
          </p:nvSpPr>
          <p:spPr>
            <a:xfrm>
              <a:off x="3323923" y="4834222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5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F57B200-F177-B70F-6C79-374B65E95014}"/>
                </a:ext>
              </a:extLst>
            </p:cNvPr>
            <p:cNvCxnSpPr>
              <a:cxnSpLocks/>
              <a:stCxn id="11" idx="5"/>
            </p:cNvCxnSpPr>
            <p:nvPr/>
          </p:nvCxnSpPr>
          <p:spPr>
            <a:xfrm>
              <a:off x="3754346" y="4343597"/>
              <a:ext cx="417271" cy="16249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AA52467-EBAF-EDCF-CB74-47E420B7B04E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3579475" y="4411478"/>
              <a:ext cx="480" cy="42274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2C2C679-1B0E-1F3E-189D-E33014CFB704}"/>
                </a:ext>
              </a:extLst>
            </p:cNvPr>
            <p:cNvCxnSpPr>
              <a:stCxn id="56" idx="7"/>
              <a:endCxn id="29" idx="3"/>
            </p:cNvCxnSpPr>
            <p:nvPr/>
          </p:nvCxnSpPr>
          <p:spPr>
            <a:xfrm flipV="1">
              <a:off x="4608691" y="4206126"/>
              <a:ext cx="381741" cy="2348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69910A9-3CD1-4638-FDE6-7894FCC47A16}"/>
                </a:ext>
              </a:extLst>
            </p:cNvPr>
            <p:cNvSpPr/>
            <p:nvPr/>
          </p:nvSpPr>
          <p:spPr>
            <a:xfrm>
              <a:off x="5656486" y="534628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2930A2C-A787-D467-EC8D-DFAFF13BCE1F}"/>
                </a:ext>
              </a:extLst>
            </p:cNvPr>
            <p:cNvSpPr/>
            <p:nvPr/>
          </p:nvSpPr>
          <p:spPr>
            <a:xfrm>
              <a:off x="4171698" y="56226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5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B4250A0-734E-E21D-6BA6-62EE0E7BF566}"/>
                </a:ext>
              </a:extLst>
            </p:cNvPr>
            <p:cNvCxnSpPr>
              <a:stCxn id="57" idx="5"/>
              <a:endCxn id="62" idx="1"/>
            </p:cNvCxnSpPr>
            <p:nvPr/>
          </p:nvCxnSpPr>
          <p:spPr>
            <a:xfrm>
              <a:off x="3760997" y="5271296"/>
              <a:ext cx="485691" cy="426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DB7C7DC-251A-62F5-6CB6-ED49AB05E7D6}"/>
                </a:ext>
              </a:extLst>
            </p:cNvPr>
            <p:cNvCxnSpPr>
              <a:cxnSpLocks/>
              <a:stCxn id="61" idx="7"/>
              <a:endCxn id="30" idx="4"/>
            </p:cNvCxnSpPr>
            <p:nvPr/>
          </p:nvCxnSpPr>
          <p:spPr>
            <a:xfrm flipV="1">
              <a:off x="6093560" y="4930651"/>
              <a:ext cx="260437" cy="4906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B97E2B2-A23E-2E51-4A14-3C57AC6E7388}"/>
                </a:ext>
              </a:extLst>
            </p:cNvPr>
            <p:cNvCxnSpPr>
              <a:cxnSpLocks/>
              <a:stCxn id="62" idx="5"/>
              <a:endCxn id="13" idx="2"/>
            </p:cNvCxnSpPr>
            <p:nvPr/>
          </p:nvCxnSpPr>
          <p:spPr>
            <a:xfrm>
              <a:off x="4608772" y="6059676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4A9AAE5-6576-126D-EAA3-99F974134308}"/>
                </a:ext>
              </a:extLst>
            </p:cNvPr>
            <p:cNvCxnSpPr>
              <a:cxnSpLocks/>
              <a:stCxn id="13" idx="7"/>
              <a:endCxn id="61" idx="3"/>
            </p:cNvCxnSpPr>
            <p:nvPr/>
          </p:nvCxnSpPr>
          <p:spPr>
            <a:xfrm flipV="1">
              <a:off x="5568580" y="5783360"/>
              <a:ext cx="162896" cy="2542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742FC1A-80AD-0D2D-8A98-6F9EFD56AB40}"/>
                </a:ext>
              </a:extLst>
            </p:cNvPr>
            <p:cNvCxnSpPr>
              <a:cxnSpLocks/>
            </p:cNvCxnSpPr>
            <p:nvPr/>
          </p:nvCxnSpPr>
          <p:spPr>
            <a:xfrm>
              <a:off x="5028913" y="2591472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DCF53DF-5FEA-2040-87BF-D175A076F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4613" y="2446225"/>
              <a:ext cx="289211" cy="22555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BF127CE-E573-6E89-A9C7-6CCABD7A352C}"/>
                </a:ext>
              </a:extLst>
            </p:cNvPr>
            <p:cNvCxnSpPr>
              <a:cxnSpLocks/>
            </p:cNvCxnSpPr>
            <p:nvPr/>
          </p:nvCxnSpPr>
          <p:spPr>
            <a:xfrm>
              <a:off x="5772108" y="2852764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B1BC61F-8F33-7653-D6F4-07F46C7FD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2126" y="3400990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434598F-4614-69EB-FF70-ED0494BA4E5B}"/>
                </a:ext>
              </a:extLst>
            </p:cNvPr>
            <p:cNvCxnSpPr/>
            <p:nvPr/>
          </p:nvCxnSpPr>
          <p:spPr>
            <a:xfrm flipV="1">
              <a:off x="5772070" y="888225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202AD57-8FF3-99FE-C699-E589DEAB55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7432" y="3833667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36A16D-5E0A-4B12-3DFA-ED20826F78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835" y="4040685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240C6B1-1FF1-3477-96BD-E65E0F3B4660}"/>
                </a:ext>
              </a:extLst>
            </p:cNvPr>
            <p:cNvCxnSpPr/>
            <p:nvPr/>
          </p:nvCxnSpPr>
          <p:spPr>
            <a:xfrm flipH="1">
              <a:off x="78103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1FD1F55-79AA-BE17-6716-45E7BDFCB86E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75" y="5945612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3ADC4AD-617D-CE6D-9141-DE06A42B9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2668" y="4281116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AC127B4-3780-65FB-EA03-665BA04F70B7}"/>
                </a:ext>
              </a:extLst>
            </p:cNvPr>
            <p:cNvCxnSpPr/>
            <p:nvPr/>
          </p:nvCxnSpPr>
          <p:spPr>
            <a:xfrm>
              <a:off x="3426183" y="3564077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140382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43362-EE02-F7AF-7626-AF36B6926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5D9E-3F43-EC51-2559-7F24D4E8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/>
          <a:lstStyle/>
          <a:p>
            <a:r>
              <a:rPr lang="en-US" dirty="0"/>
              <a:t>Graph Simulation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6D0CC8-E5A1-B9C3-7304-490882CF20BD}"/>
              </a:ext>
            </a:extLst>
          </p:cNvPr>
          <p:cNvGrpSpPr/>
          <p:nvPr/>
        </p:nvGrpSpPr>
        <p:grpSpPr>
          <a:xfrm>
            <a:off x="4912241" y="723014"/>
            <a:ext cx="6099839" cy="5690984"/>
            <a:chOff x="636470" y="504712"/>
            <a:chExt cx="6463368" cy="5969997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D04CAAC-30B2-56A4-33BC-28123D12449B}"/>
                </a:ext>
              </a:extLst>
            </p:cNvPr>
            <p:cNvSpPr/>
            <p:nvPr/>
          </p:nvSpPr>
          <p:spPr>
            <a:xfrm>
              <a:off x="2279904" y="504712"/>
              <a:ext cx="512064" cy="512064"/>
            </a:xfrm>
            <a:prstGeom prst="ellipse">
              <a:avLst/>
            </a:prstGeom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D85036C-4080-0BA0-DC73-DA8C140E97B3}"/>
                </a:ext>
              </a:extLst>
            </p:cNvPr>
            <p:cNvSpPr/>
            <p:nvPr/>
          </p:nvSpPr>
          <p:spPr>
            <a:xfrm>
              <a:off x="6396542" y="51448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39D8B16-031C-ED1E-A7F8-72B545D951A4}"/>
                </a:ext>
              </a:extLst>
            </p:cNvPr>
            <p:cNvSpPr/>
            <p:nvPr/>
          </p:nvSpPr>
          <p:spPr>
            <a:xfrm>
              <a:off x="6121499" y="2926421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595F9AB-2AA9-B58C-D465-0C60774F1D71}"/>
                </a:ext>
              </a:extLst>
            </p:cNvPr>
            <p:cNvSpPr/>
            <p:nvPr/>
          </p:nvSpPr>
          <p:spPr>
            <a:xfrm>
              <a:off x="3317272" y="3906523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AC95824-56A9-3C8C-60B7-ED94723473DC}"/>
                </a:ext>
              </a:extLst>
            </p:cNvPr>
            <p:cNvSpPr/>
            <p:nvPr/>
          </p:nvSpPr>
          <p:spPr>
            <a:xfrm>
              <a:off x="636470" y="389941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5B13258-F9FD-4FFF-963B-75D8C51FA525}"/>
                </a:ext>
              </a:extLst>
            </p:cNvPr>
            <p:cNvSpPr/>
            <p:nvPr/>
          </p:nvSpPr>
          <p:spPr>
            <a:xfrm>
              <a:off x="5131506" y="5962645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A0F8923-23B8-C9A3-132D-FE2547AC71FC}"/>
                </a:ext>
              </a:extLst>
            </p:cNvPr>
            <p:cNvSpPr/>
            <p:nvPr/>
          </p:nvSpPr>
          <p:spPr>
            <a:xfrm>
              <a:off x="3074222" y="1130808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3D9E15F-159D-2719-BAD3-42DA276937B6}"/>
                </a:ext>
              </a:extLst>
            </p:cNvPr>
            <p:cNvSpPr/>
            <p:nvPr/>
          </p:nvSpPr>
          <p:spPr>
            <a:xfrm>
              <a:off x="2219863" y="1429512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BAE6DA4-7403-5FE5-B797-6C7CE12FA701}"/>
                </a:ext>
              </a:extLst>
            </p:cNvPr>
            <p:cNvSpPr/>
            <p:nvPr/>
          </p:nvSpPr>
          <p:spPr>
            <a:xfrm>
              <a:off x="1463959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6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275D171-3E04-C250-D74B-84C523B37157}"/>
                </a:ext>
              </a:extLst>
            </p:cNvPr>
            <p:cNvSpPr/>
            <p:nvPr/>
          </p:nvSpPr>
          <p:spPr>
            <a:xfrm>
              <a:off x="2596896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4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D6181B0-E1C1-0E0D-AE57-D0810ACB77D0}"/>
                </a:ext>
              </a:extLst>
            </p:cNvPr>
            <p:cNvSpPr/>
            <p:nvPr/>
          </p:nvSpPr>
          <p:spPr>
            <a:xfrm>
              <a:off x="3672549" y="149199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0DBF098-FB55-66CF-DB44-3D621883264B}"/>
                </a:ext>
              </a:extLst>
            </p:cNvPr>
            <p:cNvSpPr/>
            <p:nvPr/>
          </p:nvSpPr>
          <p:spPr>
            <a:xfrm>
              <a:off x="3928581" y="53098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2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21617C4-7F4F-A913-7117-E96B2720B627}"/>
                </a:ext>
              </a:extLst>
            </p:cNvPr>
            <p:cNvCxnSpPr>
              <a:stCxn id="77" idx="4"/>
              <a:endCxn id="84" idx="0"/>
            </p:cNvCxnSpPr>
            <p:nvPr/>
          </p:nvCxnSpPr>
          <p:spPr>
            <a:xfrm flipH="1">
              <a:off x="2408380" y="1016776"/>
              <a:ext cx="127556" cy="4127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F13C64A9-2484-0921-5A86-BDC8C1DB4E96}"/>
                </a:ext>
              </a:extLst>
            </p:cNvPr>
            <p:cNvCxnSpPr>
              <a:stCxn id="77" idx="5"/>
              <a:endCxn id="83" idx="1"/>
            </p:cNvCxnSpPr>
            <p:nvPr/>
          </p:nvCxnSpPr>
          <p:spPr>
            <a:xfrm>
              <a:off x="2716978" y="941786"/>
              <a:ext cx="412459" cy="2430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743DF77-2409-55B7-5F82-BAD6E6FDD3C0}"/>
                </a:ext>
              </a:extLst>
            </p:cNvPr>
            <p:cNvCxnSpPr>
              <a:stCxn id="84" idx="3"/>
              <a:endCxn id="85" idx="7"/>
            </p:cNvCxnSpPr>
            <p:nvPr/>
          </p:nvCxnSpPr>
          <p:spPr>
            <a:xfrm flipH="1">
              <a:off x="1901033" y="1744309"/>
              <a:ext cx="374045" cy="34666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3D188A8-764C-3809-8FD3-34659FB9A557}"/>
                </a:ext>
              </a:extLst>
            </p:cNvPr>
            <p:cNvCxnSpPr>
              <a:stCxn id="84" idx="5"/>
              <a:endCxn id="86" idx="0"/>
            </p:cNvCxnSpPr>
            <p:nvPr/>
          </p:nvCxnSpPr>
          <p:spPr>
            <a:xfrm>
              <a:off x="2541681" y="1744309"/>
              <a:ext cx="311247" cy="2716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1657658-B55E-01FB-40B2-EEE121CB5478}"/>
                </a:ext>
              </a:extLst>
            </p:cNvPr>
            <p:cNvCxnSpPr>
              <a:stCxn id="83" idx="5"/>
              <a:endCxn id="87" idx="2"/>
            </p:cNvCxnSpPr>
            <p:nvPr/>
          </p:nvCxnSpPr>
          <p:spPr>
            <a:xfrm>
              <a:off x="3396040" y="1445605"/>
              <a:ext cx="276509" cy="30242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B825980-9E02-B6F3-DEFC-C0334A0CB27F}"/>
                </a:ext>
              </a:extLst>
            </p:cNvPr>
            <p:cNvCxnSpPr>
              <a:stCxn id="83" idx="7"/>
              <a:endCxn id="88" idx="2"/>
            </p:cNvCxnSpPr>
            <p:nvPr/>
          </p:nvCxnSpPr>
          <p:spPr>
            <a:xfrm flipV="1">
              <a:off x="3396040" y="787012"/>
              <a:ext cx="532541" cy="39780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5217BC3-8D7D-67DA-A5BC-587F01B60DF4}"/>
                </a:ext>
              </a:extLst>
            </p:cNvPr>
            <p:cNvSpPr/>
            <p:nvPr/>
          </p:nvSpPr>
          <p:spPr>
            <a:xfrm>
              <a:off x="5279137" y="530980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2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6361BC0-9797-5C05-64CD-EF4E127CE122}"/>
                </a:ext>
              </a:extLst>
            </p:cNvPr>
            <p:cNvSpPr/>
            <p:nvPr/>
          </p:nvSpPr>
          <p:spPr>
            <a:xfrm>
              <a:off x="5896014" y="208743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2</a:t>
              </a:r>
              <a:r>
                <a:rPr lang="en-US" sz="1400" dirty="0"/>
                <a:t>3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1D1B24E-6815-D356-B8A6-3EB81D401A97}"/>
                </a:ext>
              </a:extLst>
            </p:cNvPr>
            <p:cNvSpPr/>
            <p:nvPr/>
          </p:nvSpPr>
          <p:spPr>
            <a:xfrm>
              <a:off x="4547157" y="225637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3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4932503-A21E-A743-7FB4-B57B2AF8B5B4}"/>
                </a:ext>
              </a:extLst>
            </p:cNvPr>
            <p:cNvSpPr/>
            <p:nvPr/>
          </p:nvSpPr>
          <p:spPr>
            <a:xfrm>
              <a:off x="4915442" y="376905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3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370D17D-4587-C35F-815A-9BD980F72695}"/>
                </a:ext>
              </a:extLst>
            </p:cNvPr>
            <p:cNvSpPr/>
            <p:nvPr/>
          </p:nvSpPr>
          <p:spPr>
            <a:xfrm>
              <a:off x="6097965" y="4418587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5</a:t>
              </a:r>
              <a:r>
                <a:rPr lang="en-US" sz="1400" dirty="0"/>
                <a:t>3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3300168-43EA-87B2-BEF1-EE5C7CCDEA5E}"/>
                </a:ext>
              </a:extLst>
            </p:cNvPr>
            <p:cNvSpPr/>
            <p:nvPr/>
          </p:nvSpPr>
          <p:spPr>
            <a:xfrm>
              <a:off x="5420723" y="2656536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4E1841C-8DA4-7BEC-1B50-DAEAE7252A7A}"/>
                </a:ext>
              </a:extLst>
            </p:cNvPr>
            <p:cNvSpPr/>
            <p:nvPr/>
          </p:nvSpPr>
          <p:spPr>
            <a:xfrm>
              <a:off x="5859634" y="3739585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8C8427A-71B5-FFCF-710C-BD85BD330D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218" y="2547252"/>
              <a:ext cx="238087" cy="1836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B36CE307-8774-8565-E8BC-ED3982A0AD47}"/>
                </a:ext>
              </a:extLst>
            </p:cNvPr>
            <p:cNvCxnSpPr>
              <a:cxnSpLocks/>
              <a:stCxn id="97" idx="5"/>
              <a:endCxn id="100" idx="2"/>
            </p:cNvCxnSpPr>
            <p:nvPr/>
          </p:nvCxnSpPr>
          <p:spPr>
            <a:xfrm>
              <a:off x="4984231" y="2693447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46897D71-8F24-0C67-B624-992748EB77E2}"/>
                </a:ext>
              </a:extLst>
            </p:cNvPr>
            <p:cNvCxnSpPr>
              <a:cxnSpLocks/>
              <a:stCxn id="98" idx="6"/>
              <a:endCxn id="101" idx="2"/>
            </p:cNvCxnSpPr>
            <p:nvPr/>
          </p:nvCxnSpPr>
          <p:spPr>
            <a:xfrm flipV="1">
              <a:off x="5427506" y="3915966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029CD98-26A4-8FFC-04F4-FF7D63A1DA65}"/>
                </a:ext>
              </a:extLst>
            </p:cNvPr>
            <p:cNvCxnSpPr>
              <a:cxnSpLocks/>
              <a:stCxn id="99" idx="1"/>
              <a:endCxn id="101" idx="4"/>
            </p:cNvCxnSpPr>
            <p:nvPr/>
          </p:nvCxnSpPr>
          <p:spPr>
            <a:xfrm flipH="1" flipV="1">
              <a:off x="6042513" y="4092346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8938BE9-4A28-A023-6F54-0A292F24174E}"/>
                </a:ext>
              </a:extLst>
            </p:cNvPr>
            <p:cNvCxnSpPr>
              <a:cxnSpLocks/>
              <a:stCxn id="100" idx="5"/>
              <a:endCxn id="79" idx="2"/>
            </p:cNvCxnSpPr>
            <p:nvPr/>
          </p:nvCxnSpPr>
          <p:spPr>
            <a:xfrm>
              <a:off x="5732917" y="2957636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8B93D57-B7DC-D1DD-5E10-879412738DA5}"/>
                </a:ext>
              </a:extLst>
            </p:cNvPr>
            <p:cNvCxnSpPr>
              <a:cxnSpLocks/>
              <a:stCxn id="101" idx="0"/>
              <a:endCxn id="79" idx="3"/>
            </p:cNvCxnSpPr>
            <p:nvPr/>
          </p:nvCxnSpPr>
          <p:spPr>
            <a:xfrm flipV="1">
              <a:off x="6042513" y="3363495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A4141C6-5776-9612-9970-6C6B79807ACB}"/>
                </a:ext>
              </a:extLst>
            </p:cNvPr>
            <p:cNvCxnSpPr>
              <a:stCxn id="95" idx="6"/>
              <a:endCxn id="78" idx="2"/>
            </p:cNvCxnSpPr>
            <p:nvPr/>
          </p:nvCxnSpPr>
          <p:spPr>
            <a:xfrm flipV="1">
              <a:off x="5791201" y="770516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7A3C839-5D91-5900-5C26-41540B6C74A2}"/>
                </a:ext>
              </a:extLst>
            </p:cNvPr>
            <p:cNvSpPr/>
            <p:nvPr/>
          </p:nvSpPr>
          <p:spPr>
            <a:xfrm>
              <a:off x="6587774" y="1329941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  <a:r>
                <a:rPr lang="en-US" sz="1400" baseline="-25000" dirty="0"/>
                <a:t>3</a:t>
              </a: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8C5E69A-222A-718F-B81E-E539A4E33BE7}"/>
                </a:ext>
              </a:extLst>
            </p:cNvPr>
            <p:cNvCxnSpPr>
              <a:cxnSpLocks/>
              <a:stCxn id="78" idx="4"/>
              <a:endCxn id="109" idx="0"/>
            </p:cNvCxnSpPr>
            <p:nvPr/>
          </p:nvCxnSpPr>
          <p:spPr>
            <a:xfrm>
              <a:off x="6652574" y="1026548"/>
              <a:ext cx="191232" cy="30339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A6FC2DCB-5518-5857-A133-DC311AE71A6F}"/>
                </a:ext>
              </a:extLst>
            </p:cNvPr>
            <p:cNvCxnSpPr>
              <a:cxnSpLocks/>
              <a:stCxn id="109" idx="3"/>
              <a:endCxn id="96" idx="7"/>
            </p:cNvCxnSpPr>
            <p:nvPr/>
          </p:nvCxnSpPr>
          <p:spPr>
            <a:xfrm flipH="1">
              <a:off x="6333088" y="1767015"/>
              <a:ext cx="329676" cy="3954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B7321092-4451-F740-84FE-FBE3F47E19D4}"/>
                </a:ext>
              </a:extLst>
            </p:cNvPr>
            <p:cNvCxnSpPr>
              <a:stCxn id="88" idx="6"/>
              <a:endCxn id="95" idx="2"/>
            </p:cNvCxnSpPr>
            <p:nvPr/>
          </p:nvCxnSpPr>
          <p:spPr>
            <a:xfrm>
              <a:off x="4440645" y="787012"/>
              <a:ext cx="8384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8404AE7C-99DE-0224-56E8-BF0080036E01}"/>
                </a:ext>
              </a:extLst>
            </p:cNvPr>
            <p:cNvCxnSpPr>
              <a:stCxn id="87" idx="5"/>
              <a:endCxn id="97" idx="1"/>
            </p:cNvCxnSpPr>
            <p:nvPr/>
          </p:nvCxnSpPr>
          <p:spPr>
            <a:xfrm>
              <a:off x="4109623" y="1929070"/>
              <a:ext cx="512524" cy="4022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A60C24B-49D5-EF43-CD2B-C97450481719}"/>
                </a:ext>
              </a:extLst>
            </p:cNvPr>
            <p:cNvSpPr/>
            <p:nvPr/>
          </p:nvSpPr>
          <p:spPr>
            <a:xfrm>
              <a:off x="3067891" y="30894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4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11AE624-EBA8-C526-7C23-19551E2179B5}"/>
                </a:ext>
              </a:extLst>
            </p:cNvPr>
            <p:cNvSpPr/>
            <p:nvPr/>
          </p:nvSpPr>
          <p:spPr>
            <a:xfrm>
              <a:off x="2426661" y="418652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6</a:t>
              </a:r>
              <a:r>
                <a:rPr lang="en-US" sz="1400" dirty="0"/>
                <a:t>4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80AA5CC5-737A-5135-3E35-A37E62822F07}"/>
                </a:ext>
              </a:extLst>
            </p:cNvPr>
            <p:cNvCxnSpPr>
              <a:stCxn id="114" idx="4"/>
              <a:endCxn id="80" idx="1"/>
            </p:cNvCxnSpPr>
            <p:nvPr/>
          </p:nvCxnSpPr>
          <p:spPr>
            <a:xfrm>
              <a:off x="3323923" y="3601466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E860DF5C-7826-0B15-DDAD-974250BBADE4}"/>
                </a:ext>
              </a:extLst>
            </p:cNvPr>
            <p:cNvCxnSpPr>
              <a:cxnSpLocks/>
              <a:stCxn id="115" idx="7"/>
              <a:endCxn id="80" idx="2"/>
            </p:cNvCxnSpPr>
            <p:nvPr/>
          </p:nvCxnSpPr>
          <p:spPr>
            <a:xfrm flipV="1">
              <a:off x="2863735" y="4162555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45779C9-6827-22A1-9629-2720317769F0}"/>
                </a:ext>
              </a:extLst>
            </p:cNvPr>
            <p:cNvCxnSpPr>
              <a:cxnSpLocks/>
              <a:stCxn id="86" idx="5"/>
              <a:endCxn id="114" idx="1"/>
            </p:cNvCxnSpPr>
            <p:nvPr/>
          </p:nvCxnSpPr>
          <p:spPr>
            <a:xfrm>
              <a:off x="3033970" y="2453058"/>
              <a:ext cx="108911" cy="7113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7BCDCD6-AEC6-451E-16F2-68A8DBEEF294}"/>
                </a:ext>
              </a:extLst>
            </p:cNvPr>
            <p:cNvSpPr/>
            <p:nvPr/>
          </p:nvSpPr>
          <p:spPr>
            <a:xfrm>
              <a:off x="881008" y="2926421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6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FD46550-90F5-3718-F6B9-634CA925579F}"/>
                </a:ext>
              </a:extLst>
            </p:cNvPr>
            <p:cNvSpPr/>
            <p:nvPr/>
          </p:nvSpPr>
          <p:spPr>
            <a:xfrm>
              <a:off x="1408332" y="427359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  <a:r>
                <a:rPr lang="en-US" sz="1400" baseline="-25000" dirty="0"/>
                <a:t>4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8A779C27-50EB-812B-A028-32ACF2EA00AC}"/>
                </a:ext>
              </a:extLst>
            </p:cNvPr>
            <p:cNvCxnSpPr>
              <a:cxnSpLocks/>
              <a:stCxn id="85" idx="4"/>
              <a:endCxn id="119" idx="7"/>
            </p:cNvCxnSpPr>
            <p:nvPr/>
          </p:nvCxnSpPr>
          <p:spPr>
            <a:xfrm flipH="1">
              <a:off x="1318082" y="2528048"/>
              <a:ext cx="401909" cy="4733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45E24243-0D68-7105-1DF9-3005904F8936}"/>
                </a:ext>
              </a:extLst>
            </p:cNvPr>
            <p:cNvCxnSpPr>
              <a:stCxn id="120" idx="6"/>
              <a:endCxn id="115" idx="2"/>
            </p:cNvCxnSpPr>
            <p:nvPr/>
          </p:nvCxnSpPr>
          <p:spPr>
            <a:xfrm flipV="1">
              <a:off x="1920396" y="4442554"/>
              <a:ext cx="506265" cy="870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4E187DFC-BC68-6FCA-7DAE-1467CA105706}"/>
                </a:ext>
              </a:extLst>
            </p:cNvPr>
            <p:cNvCxnSpPr>
              <a:stCxn id="119" idx="4"/>
              <a:endCxn id="81" idx="0"/>
            </p:cNvCxnSpPr>
            <p:nvPr/>
          </p:nvCxnSpPr>
          <p:spPr>
            <a:xfrm flipH="1">
              <a:off x="89250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C1FDCF3F-5731-B3BE-C3B3-9DD3E5CD89B3}"/>
                </a:ext>
              </a:extLst>
            </p:cNvPr>
            <p:cNvCxnSpPr>
              <a:stCxn id="81" idx="5"/>
              <a:endCxn id="120" idx="2"/>
            </p:cNvCxnSpPr>
            <p:nvPr/>
          </p:nvCxnSpPr>
          <p:spPr>
            <a:xfrm>
              <a:off x="1073544" y="4336488"/>
              <a:ext cx="334788" cy="1931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1D39A7A-B985-E359-E84E-AE59331A1BB7}"/>
                </a:ext>
              </a:extLst>
            </p:cNvPr>
            <p:cNvSpPr/>
            <p:nvPr/>
          </p:nvSpPr>
          <p:spPr>
            <a:xfrm>
              <a:off x="4171617" y="4365955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C9A1787-B758-84D3-D11C-831E198BB008}"/>
                </a:ext>
              </a:extLst>
            </p:cNvPr>
            <p:cNvSpPr/>
            <p:nvPr/>
          </p:nvSpPr>
          <p:spPr>
            <a:xfrm>
              <a:off x="3323923" y="4834222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5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652FB270-631D-7EA6-AF8D-8CB963C1514E}"/>
                </a:ext>
              </a:extLst>
            </p:cNvPr>
            <p:cNvCxnSpPr>
              <a:cxnSpLocks/>
              <a:stCxn id="80" idx="5"/>
            </p:cNvCxnSpPr>
            <p:nvPr/>
          </p:nvCxnSpPr>
          <p:spPr>
            <a:xfrm>
              <a:off x="3754346" y="4343597"/>
              <a:ext cx="417271" cy="16249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5FC396BD-8A29-2C21-E4C8-038E00675A4B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>
              <a:off x="3579475" y="4411478"/>
              <a:ext cx="480" cy="42274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68E6E3B-58E6-265A-B23C-F3E1DCFCF4E3}"/>
                </a:ext>
              </a:extLst>
            </p:cNvPr>
            <p:cNvCxnSpPr>
              <a:stCxn id="125" idx="7"/>
              <a:endCxn id="98" idx="3"/>
            </p:cNvCxnSpPr>
            <p:nvPr/>
          </p:nvCxnSpPr>
          <p:spPr>
            <a:xfrm flipV="1">
              <a:off x="4608691" y="4206126"/>
              <a:ext cx="381741" cy="2348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0D29A28-9797-ABBE-3D0C-BC48C60DA2D7}"/>
                </a:ext>
              </a:extLst>
            </p:cNvPr>
            <p:cNvSpPr/>
            <p:nvPr/>
          </p:nvSpPr>
          <p:spPr>
            <a:xfrm>
              <a:off x="5656486" y="534628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5FDCFFF-9564-DFCD-6A79-47E312652226}"/>
                </a:ext>
              </a:extLst>
            </p:cNvPr>
            <p:cNvSpPr/>
            <p:nvPr/>
          </p:nvSpPr>
          <p:spPr>
            <a:xfrm>
              <a:off x="4171698" y="56226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5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3C06BCFD-6A7D-0048-B350-E6FE00A70023}"/>
                </a:ext>
              </a:extLst>
            </p:cNvPr>
            <p:cNvCxnSpPr>
              <a:stCxn id="126" idx="5"/>
              <a:endCxn id="131" idx="1"/>
            </p:cNvCxnSpPr>
            <p:nvPr/>
          </p:nvCxnSpPr>
          <p:spPr>
            <a:xfrm>
              <a:off x="3760997" y="5271296"/>
              <a:ext cx="485691" cy="426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B6044003-CAA5-0129-BCE9-51ED785DFC37}"/>
                </a:ext>
              </a:extLst>
            </p:cNvPr>
            <p:cNvCxnSpPr>
              <a:cxnSpLocks/>
              <a:stCxn id="130" idx="7"/>
              <a:endCxn id="99" idx="4"/>
            </p:cNvCxnSpPr>
            <p:nvPr/>
          </p:nvCxnSpPr>
          <p:spPr>
            <a:xfrm flipV="1">
              <a:off x="6093560" y="4930651"/>
              <a:ext cx="260437" cy="4906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0D7BC9E7-1ECD-8F51-3B1B-F54E4B61513B}"/>
                </a:ext>
              </a:extLst>
            </p:cNvPr>
            <p:cNvCxnSpPr>
              <a:cxnSpLocks/>
              <a:stCxn id="131" idx="5"/>
              <a:endCxn id="82" idx="2"/>
            </p:cNvCxnSpPr>
            <p:nvPr/>
          </p:nvCxnSpPr>
          <p:spPr>
            <a:xfrm>
              <a:off x="4608772" y="6059676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0272138-94A7-3C75-602C-052ECCD5AA7F}"/>
                </a:ext>
              </a:extLst>
            </p:cNvPr>
            <p:cNvCxnSpPr>
              <a:cxnSpLocks/>
              <a:stCxn id="82" idx="7"/>
              <a:endCxn id="130" idx="3"/>
            </p:cNvCxnSpPr>
            <p:nvPr/>
          </p:nvCxnSpPr>
          <p:spPr>
            <a:xfrm flipV="1">
              <a:off x="5568580" y="5783360"/>
              <a:ext cx="162896" cy="2542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E591248-3A67-3D84-914F-EF473A85E010}"/>
                </a:ext>
              </a:extLst>
            </p:cNvPr>
            <p:cNvCxnSpPr>
              <a:cxnSpLocks/>
            </p:cNvCxnSpPr>
            <p:nvPr/>
          </p:nvCxnSpPr>
          <p:spPr>
            <a:xfrm>
              <a:off x="5028913" y="2591472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5E44444E-A2F1-747F-5F47-EA48E39D9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4613" y="2446225"/>
              <a:ext cx="289211" cy="22555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8ECA32A1-669E-2FD4-9EED-383EA84F0E99}"/>
                </a:ext>
              </a:extLst>
            </p:cNvPr>
            <p:cNvCxnSpPr>
              <a:cxnSpLocks/>
            </p:cNvCxnSpPr>
            <p:nvPr/>
          </p:nvCxnSpPr>
          <p:spPr>
            <a:xfrm>
              <a:off x="5772108" y="2852764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AD3BE84E-DCF6-B1CD-F28F-430F695580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2126" y="3400990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E43DC8B-7716-8BAC-A753-58C175B59F08}"/>
                </a:ext>
              </a:extLst>
            </p:cNvPr>
            <p:cNvCxnSpPr/>
            <p:nvPr/>
          </p:nvCxnSpPr>
          <p:spPr>
            <a:xfrm flipV="1">
              <a:off x="5772070" y="888225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B6D91029-61B2-5B41-D746-4E75D02298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7432" y="3833667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95EFDCA-D0D3-53DC-9346-16440D4281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835" y="4040685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22400BCE-FA66-617E-387E-7C2072EC2B60}"/>
                </a:ext>
              </a:extLst>
            </p:cNvPr>
            <p:cNvCxnSpPr/>
            <p:nvPr/>
          </p:nvCxnSpPr>
          <p:spPr>
            <a:xfrm flipH="1">
              <a:off x="78103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896CAA3E-4FD8-6609-A16D-E05D91AA5B2C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75" y="5945612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6D28F2B6-782E-4359-5E13-49A8C10A8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2668" y="4281116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BECF5DB8-AB22-3F21-567A-1E0BEF353E20}"/>
                </a:ext>
              </a:extLst>
            </p:cNvPr>
            <p:cNvCxnSpPr/>
            <p:nvPr/>
          </p:nvCxnSpPr>
          <p:spPr>
            <a:xfrm>
              <a:off x="3426183" y="3564077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131535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8F93E-625A-44FA-00E7-6192B6BF2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F892-9D41-E44C-5A09-3FDE4EE9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/>
          <a:lstStyle/>
          <a:p>
            <a:r>
              <a:rPr lang="en-US" dirty="0"/>
              <a:t>Graph Simulation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757E9-0E6E-03EE-9926-301A1D427D5C}"/>
              </a:ext>
            </a:extLst>
          </p:cNvPr>
          <p:cNvGrpSpPr/>
          <p:nvPr/>
        </p:nvGrpSpPr>
        <p:grpSpPr>
          <a:xfrm>
            <a:off x="4912241" y="723014"/>
            <a:ext cx="6099839" cy="5690984"/>
            <a:chOff x="636470" y="504712"/>
            <a:chExt cx="6463368" cy="5969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97AF2F-017D-2C21-F917-4368736610D2}"/>
                </a:ext>
              </a:extLst>
            </p:cNvPr>
            <p:cNvSpPr/>
            <p:nvPr/>
          </p:nvSpPr>
          <p:spPr>
            <a:xfrm>
              <a:off x="2279904" y="504712"/>
              <a:ext cx="512064" cy="512064"/>
            </a:xfrm>
            <a:prstGeom prst="ellipse">
              <a:avLst/>
            </a:prstGeom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A69013A-0AEE-180C-510C-7E0EA9814431}"/>
                </a:ext>
              </a:extLst>
            </p:cNvPr>
            <p:cNvSpPr/>
            <p:nvPr/>
          </p:nvSpPr>
          <p:spPr>
            <a:xfrm>
              <a:off x="6396542" y="51448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8D46581-E656-C333-99DC-E739014C5BF5}"/>
                </a:ext>
              </a:extLst>
            </p:cNvPr>
            <p:cNvSpPr/>
            <p:nvPr/>
          </p:nvSpPr>
          <p:spPr>
            <a:xfrm>
              <a:off x="6121499" y="2926421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E30F255-1D5B-2AE6-FF8B-F27D1A1EA41F}"/>
                </a:ext>
              </a:extLst>
            </p:cNvPr>
            <p:cNvSpPr/>
            <p:nvPr/>
          </p:nvSpPr>
          <p:spPr>
            <a:xfrm>
              <a:off x="3317272" y="3906523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BB8AAE7-2952-1BBE-9AEB-4C1602DF34FB}"/>
                </a:ext>
              </a:extLst>
            </p:cNvPr>
            <p:cNvSpPr/>
            <p:nvPr/>
          </p:nvSpPr>
          <p:spPr>
            <a:xfrm>
              <a:off x="636470" y="389941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08746FD-BC88-D5D3-F123-027993D09E16}"/>
                </a:ext>
              </a:extLst>
            </p:cNvPr>
            <p:cNvSpPr/>
            <p:nvPr/>
          </p:nvSpPr>
          <p:spPr>
            <a:xfrm>
              <a:off x="5131506" y="5962645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2BF7929-C62D-A623-8F83-4A7FD264ED45}"/>
                </a:ext>
              </a:extLst>
            </p:cNvPr>
            <p:cNvSpPr/>
            <p:nvPr/>
          </p:nvSpPr>
          <p:spPr>
            <a:xfrm>
              <a:off x="3074222" y="1130808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6EB4883-1A21-E812-3456-BA695E0F7C4E}"/>
                </a:ext>
              </a:extLst>
            </p:cNvPr>
            <p:cNvSpPr/>
            <p:nvPr/>
          </p:nvSpPr>
          <p:spPr>
            <a:xfrm>
              <a:off x="2219863" y="1429512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932E054-3341-B3A0-D3B7-3D2C645965D0}"/>
                </a:ext>
              </a:extLst>
            </p:cNvPr>
            <p:cNvSpPr/>
            <p:nvPr/>
          </p:nvSpPr>
          <p:spPr>
            <a:xfrm>
              <a:off x="1463959" y="2015984"/>
              <a:ext cx="512064" cy="512064"/>
            </a:xfrm>
            <a:prstGeom prst="ellips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r>
                <a:rPr lang="en-US" sz="1400" b="1" baseline="-25000" dirty="0"/>
                <a:t>6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FCD14A5-C420-21AA-E386-9D118F1A8F90}"/>
                </a:ext>
              </a:extLst>
            </p:cNvPr>
            <p:cNvSpPr/>
            <p:nvPr/>
          </p:nvSpPr>
          <p:spPr>
            <a:xfrm>
              <a:off x="2596896" y="2015984"/>
              <a:ext cx="512064" cy="512064"/>
            </a:xfrm>
            <a:prstGeom prst="ellips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r>
                <a:rPr lang="en-US" sz="1400" b="1" baseline="-25000" dirty="0"/>
                <a:t>4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8BEE885-E5F5-C69D-DD16-5CFEAF4F426C}"/>
                </a:ext>
              </a:extLst>
            </p:cNvPr>
            <p:cNvSpPr/>
            <p:nvPr/>
          </p:nvSpPr>
          <p:spPr>
            <a:xfrm>
              <a:off x="3672549" y="1491996"/>
              <a:ext cx="512064" cy="512064"/>
            </a:xfrm>
            <a:prstGeom prst="ellips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r>
                <a:rPr lang="en-US" sz="1400" b="1" baseline="-25000" dirty="0"/>
                <a:t>3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D5C06C3-A1DF-8747-4488-6C9106ACCB64}"/>
                </a:ext>
              </a:extLst>
            </p:cNvPr>
            <p:cNvSpPr/>
            <p:nvPr/>
          </p:nvSpPr>
          <p:spPr>
            <a:xfrm>
              <a:off x="3928581" y="530980"/>
              <a:ext cx="512064" cy="512064"/>
            </a:xfrm>
            <a:prstGeom prst="ellips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r>
                <a:rPr lang="en-US" sz="1400" b="1" baseline="-25000" dirty="0"/>
                <a:t>2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D9371EFA-0854-4AF5-C6E4-3FAEDB61DDC2}"/>
                </a:ext>
              </a:extLst>
            </p:cNvPr>
            <p:cNvCxnSpPr>
              <a:stCxn id="6" idx="4"/>
              <a:endCxn id="82" idx="0"/>
            </p:cNvCxnSpPr>
            <p:nvPr/>
          </p:nvCxnSpPr>
          <p:spPr>
            <a:xfrm flipH="1">
              <a:off x="2408380" y="1016776"/>
              <a:ext cx="127556" cy="4127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D12DB0A-24B0-1C43-995C-BB9919C9D078}"/>
                </a:ext>
              </a:extLst>
            </p:cNvPr>
            <p:cNvCxnSpPr>
              <a:stCxn id="6" idx="5"/>
              <a:endCxn id="81" idx="1"/>
            </p:cNvCxnSpPr>
            <p:nvPr/>
          </p:nvCxnSpPr>
          <p:spPr>
            <a:xfrm>
              <a:off x="2716978" y="941786"/>
              <a:ext cx="412459" cy="2430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A47BFBD-E5F4-6867-EE4D-E57D8A79CAC8}"/>
                </a:ext>
              </a:extLst>
            </p:cNvPr>
            <p:cNvCxnSpPr>
              <a:stCxn id="82" idx="3"/>
              <a:endCxn id="83" idx="7"/>
            </p:cNvCxnSpPr>
            <p:nvPr/>
          </p:nvCxnSpPr>
          <p:spPr>
            <a:xfrm flipH="1">
              <a:off x="1901033" y="1744309"/>
              <a:ext cx="374045" cy="34666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C71C0B4-6830-CC78-B3D3-66E7B4EAD995}"/>
                </a:ext>
              </a:extLst>
            </p:cNvPr>
            <p:cNvCxnSpPr>
              <a:stCxn id="82" idx="5"/>
              <a:endCxn id="84" idx="0"/>
            </p:cNvCxnSpPr>
            <p:nvPr/>
          </p:nvCxnSpPr>
          <p:spPr>
            <a:xfrm>
              <a:off x="2541681" y="1744309"/>
              <a:ext cx="311247" cy="2716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7B3F6E6-B715-ED40-6ADA-604DB9F104F4}"/>
                </a:ext>
              </a:extLst>
            </p:cNvPr>
            <p:cNvCxnSpPr>
              <a:stCxn id="81" idx="5"/>
              <a:endCxn id="85" idx="2"/>
            </p:cNvCxnSpPr>
            <p:nvPr/>
          </p:nvCxnSpPr>
          <p:spPr>
            <a:xfrm>
              <a:off x="3396040" y="1445605"/>
              <a:ext cx="276509" cy="30242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B34B528-9DF5-0E9E-C191-62465210A0C7}"/>
                </a:ext>
              </a:extLst>
            </p:cNvPr>
            <p:cNvCxnSpPr>
              <a:stCxn id="81" idx="7"/>
              <a:endCxn id="86" idx="2"/>
            </p:cNvCxnSpPr>
            <p:nvPr/>
          </p:nvCxnSpPr>
          <p:spPr>
            <a:xfrm flipV="1">
              <a:off x="3396040" y="787012"/>
              <a:ext cx="532541" cy="39780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4A255E3-AE5A-33F4-6A95-67A92D60B0ED}"/>
                </a:ext>
              </a:extLst>
            </p:cNvPr>
            <p:cNvSpPr/>
            <p:nvPr/>
          </p:nvSpPr>
          <p:spPr>
            <a:xfrm>
              <a:off x="5279137" y="530980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2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C8787D7-19BD-D2D8-10D6-B38D90E65329}"/>
                </a:ext>
              </a:extLst>
            </p:cNvPr>
            <p:cNvSpPr/>
            <p:nvPr/>
          </p:nvSpPr>
          <p:spPr>
            <a:xfrm>
              <a:off x="5896014" y="208743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2</a:t>
              </a:r>
              <a:r>
                <a:rPr lang="en-US" sz="1400" dirty="0"/>
                <a:t>3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42B391-77D2-9A91-9CB0-C5878F68D41F}"/>
                </a:ext>
              </a:extLst>
            </p:cNvPr>
            <p:cNvSpPr/>
            <p:nvPr/>
          </p:nvSpPr>
          <p:spPr>
            <a:xfrm>
              <a:off x="4547157" y="225637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3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92B6072-0459-5BAD-85D1-4CCAE2B392FC}"/>
                </a:ext>
              </a:extLst>
            </p:cNvPr>
            <p:cNvSpPr/>
            <p:nvPr/>
          </p:nvSpPr>
          <p:spPr>
            <a:xfrm>
              <a:off x="4915442" y="376905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3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0AD4321-CEEF-8647-93A9-A139D3901B4F}"/>
                </a:ext>
              </a:extLst>
            </p:cNvPr>
            <p:cNvSpPr/>
            <p:nvPr/>
          </p:nvSpPr>
          <p:spPr>
            <a:xfrm>
              <a:off x="6097965" y="4418587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5</a:t>
              </a:r>
              <a:r>
                <a:rPr lang="en-US" sz="1400" dirty="0"/>
                <a:t>3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9FB140-E588-17CE-F0BD-79076FA55EF1}"/>
                </a:ext>
              </a:extLst>
            </p:cNvPr>
            <p:cNvSpPr/>
            <p:nvPr/>
          </p:nvSpPr>
          <p:spPr>
            <a:xfrm>
              <a:off x="5420723" y="2656536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83E9375-82E7-2DF6-9EC3-6BA072A6A724}"/>
                </a:ext>
              </a:extLst>
            </p:cNvPr>
            <p:cNvSpPr/>
            <p:nvPr/>
          </p:nvSpPr>
          <p:spPr>
            <a:xfrm>
              <a:off x="5859634" y="3739585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4499968-2AA1-A58F-8845-8E4E5DF77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218" y="2547252"/>
              <a:ext cx="238087" cy="1836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400E386-159F-22C0-37A3-3E2ED830451D}"/>
                </a:ext>
              </a:extLst>
            </p:cNvPr>
            <p:cNvCxnSpPr>
              <a:cxnSpLocks/>
              <a:stCxn id="95" idx="5"/>
              <a:endCxn id="98" idx="2"/>
            </p:cNvCxnSpPr>
            <p:nvPr/>
          </p:nvCxnSpPr>
          <p:spPr>
            <a:xfrm>
              <a:off x="4984231" y="2693447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734AB2B-1561-12BD-75F9-086B05A02369}"/>
                </a:ext>
              </a:extLst>
            </p:cNvPr>
            <p:cNvCxnSpPr>
              <a:cxnSpLocks/>
              <a:stCxn id="96" idx="6"/>
              <a:endCxn id="99" idx="2"/>
            </p:cNvCxnSpPr>
            <p:nvPr/>
          </p:nvCxnSpPr>
          <p:spPr>
            <a:xfrm flipV="1">
              <a:off x="5427506" y="3915966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1202D3F-A530-5F63-0B27-77C91D251904}"/>
                </a:ext>
              </a:extLst>
            </p:cNvPr>
            <p:cNvCxnSpPr>
              <a:cxnSpLocks/>
              <a:stCxn id="97" idx="1"/>
              <a:endCxn id="99" idx="4"/>
            </p:cNvCxnSpPr>
            <p:nvPr/>
          </p:nvCxnSpPr>
          <p:spPr>
            <a:xfrm flipH="1" flipV="1">
              <a:off x="6042513" y="4092346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B77A1FF8-FBAF-4AFB-1F91-026A8D7D6838}"/>
                </a:ext>
              </a:extLst>
            </p:cNvPr>
            <p:cNvCxnSpPr>
              <a:cxnSpLocks/>
              <a:stCxn id="98" idx="5"/>
              <a:endCxn id="77" idx="2"/>
            </p:cNvCxnSpPr>
            <p:nvPr/>
          </p:nvCxnSpPr>
          <p:spPr>
            <a:xfrm>
              <a:off x="5732917" y="2957636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8AD8958-42F7-3D1E-1763-2D3F4FBEC4E6}"/>
                </a:ext>
              </a:extLst>
            </p:cNvPr>
            <p:cNvCxnSpPr>
              <a:cxnSpLocks/>
              <a:stCxn id="99" idx="0"/>
              <a:endCxn id="77" idx="3"/>
            </p:cNvCxnSpPr>
            <p:nvPr/>
          </p:nvCxnSpPr>
          <p:spPr>
            <a:xfrm flipV="1">
              <a:off x="6042513" y="3363495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CDC3666B-09E1-D41E-A0C4-C19AD978A7C9}"/>
                </a:ext>
              </a:extLst>
            </p:cNvPr>
            <p:cNvCxnSpPr>
              <a:stCxn id="93" idx="6"/>
              <a:endCxn id="76" idx="2"/>
            </p:cNvCxnSpPr>
            <p:nvPr/>
          </p:nvCxnSpPr>
          <p:spPr>
            <a:xfrm flipV="1">
              <a:off x="5791201" y="770516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77D6C55-8DF0-8830-988A-EA67F8294DC1}"/>
                </a:ext>
              </a:extLst>
            </p:cNvPr>
            <p:cNvSpPr/>
            <p:nvPr/>
          </p:nvSpPr>
          <p:spPr>
            <a:xfrm>
              <a:off x="6587774" y="1329941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  <a:r>
                <a:rPr lang="en-US" sz="1400" baseline="-25000" dirty="0"/>
                <a:t>3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A1012A0-B234-3A39-6781-BF2226B4D6A3}"/>
                </a:ext>
              </a:extLst>
            </p:cNvPr>
            <p:cNvCxnSpPr>
              <a:cxnSpLocks/>
              <a:stCxn id="76" idx="4"/>
              <a:endCxn id="107" idx="0"/>
            </p:cNvCxnSpPr>
            <p:nvPr/>
          </p:nvCxnSpPr>
          <p:spPr>
            <a:xfrm>
              <a:off x="6652574" y="1026548"/>
              <a:ext cx="191232" cy="30339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E95606AA-8698-2711-8983-48B7C9832354}"/>
                </a:ext>
              </a:extLst>
            </p:cNvPr>
            <p:cNvCxnSpPr>
              <a:cxnSpLocks/>
              <a:stCxn id="107" idx="3"/>
              <a:endCxn id="94" idx="7"/>
            </p:cNvCxnSpPr>
            <p:nvPr/>
          </p:nvCxnSpPr>
          <p:spPr>
            <a:xfrm flipH="1">
              <a:off x="6333088" y="1767015"/>
              <a:ext cx="329676" cy="3954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BB7B57F1-12DF-DB22-28FB-7D8BDBAC1799}"/>
                </a:ext>
              </a:extLst>
            </p:cNvPr>
            <p:cNvCxnSpPr>
              <a:stCxn id="86" idx="6"/>
              <a:endCxn id="93" idx="2"/>
            </p:cNvCxnSpPr>
            <p:nvPr/>
          </p:nvCxnSpPr>
          <p:spPr>
            <a:xfrm>
              <a:off x="4440645" y="787012"/>
              <a:ext cx="8384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B76580B-6822-7806-D697-29CEE820C546}"/>
                </a:ext>
              </a:extLst>
            </p:cNvPr>
            <p:cNvCxnSpPr>
              <a:stCxn id="85" idx="5"/>
              <a:endCxn id="95" idx="1"/>
            </p:cNvCxnSpPr>
            <p:nvPr/>
          </p:nvCxnSpPr>
          <p:spPr>
            <a:xfrm>
              <a:off x="4109623" y="1929070"/>
              <a:ext cx="512524" cy="4022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E740604-4E50-2319-364A-7E38C85143C6}"/>
                </a:ext>
              </a:extLst>
            </p:cNvPr>
            <p:cNvSpPr/>
            <p:nvPr/>
          </p:nvSpPr>
          <p:spPr>
            <a:xfrm>
              <a:off x="3067891" y="30894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4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571B320-8EB5-B0AF-5CBC-E5B62252F1B5}"/>
                </a:ext>
              </a:extLst>
            </p:cNvPr>
            <p:cNvSpPr/>
            <p:nvPr/>
          </p:nvSpPr>
          <p:spPr>
            <a:xfrm>
              <a:off x="2426661" y="418652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6</a:t>
              </a:r>
              <a:r>
                <a:rPr lang="en-US" sz="1400" dirty="0"/>
                <a:t>4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52960F3-86C8-1429-3705-421CB3C754AD}"/>
                </a:ext>
              </a:extLst>
            </p:cNvPr>
            <p:cNvCxnSpPr>
              <a:stCxn id="112" idx="4"/>
              <a:endCxn id="78" idx="1"/>
            </p:cNvCxnSpPr>
            <p:nvPr/>
          </p:nvCxnSpPr>
          <p:spPr>
            <a:xfrm>
              <a:off x="3323923" y="3601466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FD47409-2C96-C38C-E452-AE7B5FE1A141}"/>
                </a:ext>
              </a:extLst>
            </p:cNvPr>
            <p:cNvCxnSpPr>
              <a:cxnSpLocks/>
              <a:stCxn id="113" idx="7"/>
              <a:endCxn id="78" idx="2"/>
            </p:cNvCxnSpPr>
            <p:nvPr/>
          </p:nvCxnSpPr>
          <p:spPr>
            <a:xfrm flipV="1">
              <a:off x="2863735" y="4162555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6D440057-E811-EBE7-1DB2-DF0D8E602242}"/>
                </a:ext>
              </a:extLst>
            </p:cNvPr>
            <p:cNvCxnSpPr>
              <a:cxnSpLocks/>
              <a:stCxn id="84" idx="5"/>
              <a:endCxn id="112" idx="1"/>
            </p:cNvCxnSpPr>
            <p:nvPr/>
          </p:nvCxnSpPr>
          <p:spPr>
            <a:xfrm>
              <a:off x="3033970" y="2453058"/>
              <a:ext cx="108911" cy="7113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2A7F3E-FBB8-4A8D-8C3E-B4ECC75EF1DE}"/>
                </a:ext>
              </a:extLst>
            </p:cNvPr>
            <p:cNvSpPr/>
            <p:nvPr/>
          </p:nvSpPr>
          <p:spPr>
            <a:xfrm>
              <a:off x="881008" y="2926421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B48D47D-6B9B-3DDD-E0DD-8D2D80978AAA}"/>
                </a:ext>
              </a:extLst>
            </p:cNvPr>
            <p:cNvSpPr/>
            <p:nvPr/>
          </p:nvSpPr>
          <p:spPr>
            <a:xfrm>
              <a:off x="1408332" y="427359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  <a:r>
                <a:rPr lang="en-US" sz="1400" baseline="-25000" dirty="0"/>
                <a:t>4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9350679-D984-AB85-5394-2F2AE8B4A0E5}"/>
                </a:ext>
              </a:extLst>
            </p:cNvPr>
            <p:cNvCxnSpPr>
              <a:cxnSpLocks/>
              <a:stCxn id="83" idx="4"/>
              <a:endCxn id="117" idx="7"/>
            </p:cNvCxnSpPr>
            <p:nvPr/>
          </p:nvCxnSpPr>
          <p:spPr>
            <a:xfrm flipH="1">
              <a:off x="1318082" y="2528048"/>
              <a:ext cx="401909" cy="4733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62289143-0365-F442-8D5D-0E4CB04185BF}"/>
                </a:ext>
              </a:extLst>
            </p:cNvPr>
            <p:cNvCxnSpPr>
              <a:stCxn id="118" idx="6"/>
              <a:endCxn id="113" idx="2"/>
            </p:cNvCxnSpPr>
            <p:nvPr/>
          </p:nvCxnSpPr>
          <p:spPr>
            <a:xfrm flipV="1">
              <a:off x="1920396" y="4442554"/>
              <a:ext cx="506265" cy="870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EAFC1E02-B7FC-CBAC-88DF-CB76F02E2194}"/>
                </a:ext>
              </a:extLst>
            </p:cNvPr>
            <p:cNvCxnSpPr>
              <a:stCxn id="117" idx="4"/>
              <a:endCxn id="79" idx="0"/>
            </p:cNvCxnSpPr>
            <p:nvPr/>
          </p:nvCxnSpPr>
          <p:spPr>
            <a:xfrm flipH="1">
              <a:off x="89250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8D7759CB-9364-0EAD-CFCA-077210F38957}"/>
                </a:ext>
              </a:extLst>
            </p:cNvPr>
            <p:cNvCxnSpPr>
              <a:stCxn id="79" idx="5"/>
              <a:endCxn id="118" idx="2"/>
            </p:cNvCxnSpPr>
            <p:nvPr/>
          </p:nvCxnSpPr>
          <p:spPr>
            <a:xfrm>
              <a:off x="1073544" y="4336488"/>
              <a:ext cx="334788" cy="1931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8582E61-F2E2-734E-55B1-BBCAB57EBE9F}"/>
                </a:ext>
              </a:extLst>
            </p:cNvPr>
            <p:cNvSpPr/>
            <p:nvPr/>
          </p:nvSpPr>
          <p:spPr>
            <a:xfrm>
              <a:off x="4171617" y="4365955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5B72C4E-FF40-0F9C-2255-B8ACF2B403E4}"/>
                </a:ext>
              </a:extLst>
            </p:cNvPr>
            <p:cNvSpPr/>
            <p:nvPr/>
          </p:nvSpPr>
          <p:spPr>
            <a:xfrm>
              <a:off x="3323923" y="4834222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5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453C847D-0B80-81E3-2ECC-847EDF533D84}"/>
                </a:ext>
              </a:extLst>
            </p:cNvPr>
            <p:cNvCxnSpPr>
              <a:cxnSpLocks/>
              <a:stCxn id="78" idx="5"/>
            </p:cNvCxnSpPr>
            <p:nvPr/>
          </p:nvCxnSpPr>
          <p:spPr>
            <a:xfrm>
              <a:off x="3754346" y="4343597"/>
              <a:ext cx="417271" cy="16249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437927-D36D-802F-24AA-E6087C73C1CC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>
              <a:off x="3579475" y="4411478"/>
              <a:ext cx="480" cy="42274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40201BEE-51F6-3A62-5B1A-6EB15B4CF82F}"/>
                </a:ext>
              </a:extLst>
            </p:cNvPr>
            <p:cNvCxnSpPr>
              <a:stCxn id="123" idx="7"/>
              <a:endCxn id="96" idx="3"/>
            </p:cNvCxnSpPr>
            <p:nvPr/>
          </p:nvCxnSpPr>
          <p:spPr>
            <a:xfrm flipV="1">
              <a:off x="4608691" y="4206126"/>
              <a:ext cx="381741" cy="2348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D200504-6A0A-7BF1-9C6F-6535B8128FDE}"/>
                </a:ext>
              </a:extLst>
            </p:cNvPr>
            <p:cNvSpPr/>
            <p:nvPr/>
          </p:nvSpPr>
          <p:spPr>
            <a:xfrm>
              <a:off x="5656486" y="534628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783F41A-8A21-8FB3-052F-BE9083A35655}"/>
                </a:ext>
              </a:extLst>
            </p:cNvPr>
            <p:cNvSpPr/>
            <p:nvPr/>
          </p:nvSpPr>
          <p:spPr>
            <a:xfrm>
              <a:off x="4171698" y="56226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5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3DAB864-3C68-4D39-481A-E0B3902BC583}"/>
                </a:ext>
              </a:extLst>
            </p:cNvPr>
            <p:cNvCxnSpPr>
              <a:stCxn id="124" idx="5"/>
              <a:endCxn id="129" idx="1"/>
            </p:cNvCxnSpPr>
            <p:nvPr/>
          </p:nvCxnSpPr>
          <p:spPr>
            <a:xfrm>
              <a:off x="3760997" y="5271296"/>
              <a:ext cx="485691" cy="426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8E954660-24E6-E552-BC4A-F8EE65FAF092}"/>
                </a:ext>
              </a:extLst>
            </p:cNvPr>
            <p:cNvCxnSpPr>
              <a:cxnSpLocks/>
              <a:stCxn id="128" idx="7"/>
              <a:endCxn id="97" idx="4"/>
            </p:cNvCxnSpPr>
            <p:nvPr/>
          </p:nvCxnSpPr>
          <p:spPr>
            <a:xfrm flipV="1">
              <a:off x="6093560" y="4930651"/>
              <a:ext cx="260437" cy="4906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BEF6DB8C-05C6-A58C-AA30-0872354DA9FB}"/>
                </a:ext>
              </a:extLst>
            </p:cNvPr>
            <p:cNvCxnSpPr>
              <a:cxnSpLocks/>
              <a:stCxn id="129" idx="5"/>
              <a:endCxn id="80" idx="2"/>
            </p:cNvCxnSpPr>
            <p:nvPr/>
          </p:nvCxnSpPr>
          <p:spPr>
            <a:xfrm>
              <a:off x="4608772" y="6059676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BCD57E32-61FA-C1AD-2E31-409148C7875B}"/>
                </a:ext>
              </a:extLst>
            </p:cNvPr>
            <p:cNvCxnSpPr>
              <a:cxnSpLocks/>
              <a:stCxn id="80" idx="7"/>
              <a:endCxn id="128" idx="3"/>
            </p:cNvCxnSpPr>
            <p:nvPr/>
          </p:nvCxnSpPr>
          <p:spPr>
            <a:xfrm flipV="1">
              <a:off x="5568580" y="5783360"/>
              <a:ext cx="162896" cy="2542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38F2C06-81F9-D29D-53F8-7D1DF2D85824}"/>
                </a:ext>
              </a:extLst>
            </p:cNvPr>
            <p:cNvCxnSpPr>
              <a:cxnSpLocks/>
            </p:cNvCxnSpPr>
            <p:nvPr/>
          </p:nvCxnSpPr>
          <p:spPr>
            <a:xfrm>
              <a:off x="5028913" y="2591472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D980894-CF3D-7623-6143-8639673582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4613" y="2446225"/>
              <a:ext cx="289211" cy="22555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1261E6A-5242-96C2-CB92-8B1237DB2CCC}"/>
                </a:ext>
              </a:extLst>
            </p:cNvPr>
            <p:cNvCxnSpPr>
              <a:cxnSpLocks/>
            </p:cNvCxnSpPr>
            <p:nvPr/>
          </p:nvCxnSpPr>
          <p:spPr>
            <a:xfrm>
              <a:off x="5772108" y="2852764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3D5D2B81-5148-EE1A-6E5C-CFA4CE5A0D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2126" y="3400990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6E80FA3-E965-E721-32E3-DD027A2102BC}"/>
                </a:ext>
              </a:extLst>
            </p:cNvPr>
            <p:cNvCxnSpPr/>
            <p:nvPr/>
          </p:nvCxnSpPr>
          <p:spPr>
            <a:xfrm flipV="1">
              <a:off x="5772070" y="888225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3486756-9273-7CE1-ACCE-61DFC1ADB0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7432" y="3833667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C6958F45-46DF-A80D-939C-E0CD512B9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835" y="4040685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72D80EBF-196E-1943-C8F3-40397EE75114}"/>
                </a:ext>
              </a:extLst>
            </p:cNvPr>
            <p:cNvCxnSpPr/>
            <p:nvPr/>
          </p:nvCxnSpPr>
          <p:spPr>
            <a:xfrm flipH="1">
              <a:off x="78103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7DE1ECEB-03DA-8BE9-3B69-F3FB050632F1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75" y="5945612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C8B8DE02-0A43-C052-64AA-481213D2E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2668" y="4281116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36FA3320-4301-BCAF-3709-EE26EFF90F81}"/>
                </a:ext>
              </a:extLst>
            </p:cNvPr>
            <p:cNvCxnSpPr/>
            <p:nvPr/>
          </p:nvCxnSpPr>
          <p:spPr>
            <a:xfrm>
              <a:off x="3426183" y="3564077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90078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694D8-4A62-8CAB-CDB3-177C5EE41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C824-2A66-C3F5-AC82-70E721A7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/>
          <a:lstStyle/>
          <a:p>
            <a:r>
              <a:rPr lang="en-US" dirty="0"/>
              <a:t>Graph Simulation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22E922-54F6-0593-2AF7-D3FAD8C14713}"/>
              </a:ext>
            </a:extLst>
          </p:cNvPr>
          <p:cNvGrpSpPr/>
          <p:nvPr/>
        </p:nvGrpSpPr>
        <p:grpSpPr>
          <a:xfrm>
            <a:off x="4912241" y="723014"/>
            <a:ext cx="6099839" cy="5690984"/>
            <a:chOff x="636470" y="504712"/>
            <a:chExt cx="6463368" cy="5969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1CF8F7-D72E-84AD-3932-C3059C2CFCBA}"/>
                </a:ext>
              </a:extLst>
            </p:cNvPr>
            <p:cNvSpPr/>
            <p:nvPr/>
          </p:nvSpPr>
          <p:spPr>
            <a:xfrm>
              <a:off x="2279904" y="504712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9EEC478-0DDF-CC45-7006-0FEACD4E5411}"/>
                </a:ext>
              </a:extLst>
            </p:cNvPr>
            <p:cNvSpPr/>
            <p:nvPr/>
          </p:nvSpPr>
          <p:spPr>
            <a:xfrm>
              <a:off x="6396542" y="51448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4DE696F-6D54-E98C-E8C9-1F4C82460C00}"/>
                </a:ext>
              </a:extLst>
            </p:cNvPr>
            <p:cNvSpPr/>
            <p:nvPr/>
          </p:nvSpPr>
          <p:spPr>
            <a:xfrm>
              <a:off x="6121499" y="2926421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C0560B5-DA4E-CC8B-304D-E6094E40EAA4}"/>
                </a:ext>
              </a:extLst>
            </p:cNvPr>
            <p:cNvSpPr/>
            <p:nvPr/>
          </p:nvSpPr>
          <p:spPr>
            <a:xfrm>
              <a:off x="3317272" y="3906523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EFA0634-05F6-6DCA-576C-DFE85B165FD1}"/>
                </a:ext>
              </a:extLst>
            </p:cNvPr>
            <p:cNvSpPr/>
            <p:nvPr/>
          </p:nvSpPr>
          <p:spPr>
            <a:xfrm>
              <a:off x="636470" y="389941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10AD96-3D04-F717-A2A7-92AD5BE81371}"/>
                </a:ext>
              </a:extLst>
            </p:cNvPr>
            <p:cNvSpPr/>
            <p:nvPr/>
          </p:nvSpPr>
          <p:spPr>
            <a:xfrm>
              <a:off x="5131506" y="5962645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F3A94D9-0888-E166-35F1-C81F9DAC246F}"/>
                </a:ext>
              </a:extLst>
            </p:cNvPr>
            <p:cNvSpPr/>
            <p:nvPr/>
          </p:nvSpPr>
          <p:spPr>
            <a:xfrm>
              <a:off x="3074222" y="1130808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EF9B064-6065-6FAE-B459-2D03AF92DB04}"/>
                </a:ext>
              </a:extLst>
            </p:cNvPr>
            <p:cNvSpPr/>
            <p:nvPr/>
          </p:nvSpPr>
          <p:spPr>
            <a:xfrm>
              <a:off x="2219863" y="1429512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00E8754-35D2-EA18-5216-316C4578E2CD}"/>
                </a:ext>
              </a:extLst>
            </p:cNvPr>
            <p:cNvSpPr/>
            <p:nvPr/>
          </p:nvSpPr>
          <p:spPr>
            <a:xfrm>
              <a:off x="1463959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6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BDA4B6-427C-C7F3-19AC-5DB444A4F320}"/>
                </a:ext>
              </a:extLst>
            </p:cNvPr>
            <p:cNvSpPr/>
            <p:nvPr/>
          </p:nvSpPr>
          <p:spPr>
            <a:xfrm>
              <a:off x="2596896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4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77B860E-C327-98CE-674F-6FAFBE87C597}"/>
                </a:ext>
              </a:extLst>
            </p:cNvPr>
            <p:cNvSpPr/>
            <p:nvPr/>
          </p:nvSpPr>
          <p:spPr>
            <a:xfrm>
              <a:off x="3672549" y="149199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BCD6AE1-72D5-07E3-08EA-1488CA23D265}"/>
                </a:ext>
              </a:extLst>
            </p:cNvPr>
            <p:cNvSpPr/>
            <p:nvPr/>
          </p:nvSpPr>
          <p:spPr>
            <a:xfrm>
              <a:off x="3928581" y="53098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2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0147D08-7DBA-A9C9-DC4B-DA5BA93FDFC4}"/>
                </a:ext>
              </a:extLst>
            </p:cNvPr>
            <p:cNvCxnSpPr>
              <a:stCxn id="6" idx="4"/>
              <a:endCxn id="82" idx="0"/>
            </p:cNvCxnSpPr>
            <p:nvPr/>
          </p:nvCxnSpPr>
          <p:spPr>
            <a:xfrm flipH="1">
              <a:off x="2408380" y="1016776"/>
              <a:ext cx="127556" cy="4127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971EF75-A850-D45F-73D9-7E8DC81F148C}"/>
                </a:ext>
              </a:extLst>
            </p:cNvPr>
            <p:cNvCxnSpPr>
              <a:stCxn id="6" idx="5"/>
              <a:endCxn id="81" idx="1"/>
            </p:cNvCxnSpPr>
            <p:nvPr/>
          </p:nvCxnSpPr>
          <p:spPr>
            <a:xfrm>
              <a:off x="2716978" y="941786"/>
              <a:ext cx="412459" cy="2430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2E2C73D-412D-C240-E129-DB6A1F32E30D}"/>
                </a:ext>
              </a:extLst>
            </p:cNvPr>
            <p:cNvCxnSpPr>
              <a:stCxn id="82" idx="3"/>
              <a:endCxn id="83" idx="7"/>
            </p:cNvCxnSpPr>
            <p:nvPr/>
          </p:nvCxnSpPr>
          <p:spPr>
            <a:xfrm flipH="1">
              <a:off x="1901033" y="1744309"/>
              <a:ext cx="374045" cy="34666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FEAC7BC-F772-8F21-BEA0-F7D793969598}"/>
                </a:ext>
              </a:extLst>
            </p:cNvPr>
            <p:cNvCxnSpPr>
              <a:stCxn id="82" idx="5"/>
              <a:endCxn id="84" idx="0"/>
            </p:cNvCxnSpPr>
            <p:nvPr/>
          </p:nvCxnSpPr>
          <p:spPr>
            <a:xfrm>
              <a:off x="2541681" y="1744309"/>
              <a:ext cx="311247" cy="2716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1D34E4BE-57C0-5BD4-49E9-01FD799A3710}"/>
                </a:ext>
              </a:extLst>
            </p:cNvPr>
            <p:cNvCxnSpPr>
              <a:stCxn id="81" idx="5"/>
              <a:endCxn id="85" idx="2"/>
            </p:cNvCxnSpPr>
            <p:nvPr/>
          </p:nvCxnSpPr>
          <p:spPr>
            <a:xfrm>
              <a:off x="3396040" y="1445605"/>
              <a:ext cx="276509" cy="30242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EA94768-3D61-2AC2-40A2-FF827F652AC5}"/>
                </a:ext>
              </a:extLst>
            </p:cNvPr>
            <p:cNvCxnSpPr>
              <a:stCxn id="81" idx="7"/>
              <a:endCxn id="86" idx="2"/>
            </p:cNvCxnSpPr>
            <p:nvPr/>
          </p:nvCxnSpPr>
          <p:spPr>
            <a:xfrm flipV="1">
              <a:off x="3396040" y="787012"/>
              <a:ext cx="532541" cy="39780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AD6B93C-769C-5868-569B-6F09836BFB66}"/>
                </a:ext>
              </a:extLst>
            </p:cNvPr>
            <p:cNvSpPr/>
            <p:nvPr/>
          </p:nvSpPr>
          <p:spPr>
            <a:xfrm>
              <a:off x="5279137" y="530980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2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1C048C0-4837-65BC-59B8-3823D749F600}"/>
                </a:ext>
              </a:extLst>
            </p:cNvPr>
            <p:cNvSpPr/>
            <p:nvPr/>
          </p:nvSpPr>
          <p:spPr>
            <a:xfrm>
              <a:off x="5896014" y="208743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2</a:t>
              </a:r>
              <a:r>
                <a:rPr lang="en-US" sz="1400" dirty="0"/>
                <a:t>3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310428F-4CEB-8F3F-BC1C-1E8F60373DBD}"/>
                </a:ext>
              </a:extLst>
            </p:cNvPr>
            <p:cNvSpPr/>
            <p:nvPr/>
          </p:nvSpPr>
          <p:spPr>
            <a:xfrm>
              <a:off x="4547157" y="225637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3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8621B1E-E5BD-4984-E092-F6CE23E8A13E}"/>
                </a:ext>
              </a:extLst>
            </p:cNvPr>
            <p:cNvSpPr/>
            <p:nvPr/>
          </p:nvSpPr>
          <p:spPr>
            <a:xfrm>
              <a:off x="4915442" y="376905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3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D86E3CB-43F5-6CA6-A058-596C29A094EF}"/>
                </a:ext>
              </a:extLst>
            </p:cNvPr>
            <p:cNvSpPr/>
            <p:nvPr/>
          </p:nvSpPr>
          <p:spPr>
            <a:xfrm>
              <a:off x="6097965" y="4418587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5</a:t>
              </a:r>
              <a:r>
                <a:rPr lang="en-US" sz="1400" dirty="0"/>
                <a:t>3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FD612C3-E7B2-1EE3-0D22-9695FDB490AF}"/>
                </a:ext>
              </a:extLst>
            </p:cNvPr>
            <p:cNvSpPr/>
            <p:nvPr/>
          </p:nvSpPr>
          <p:spPr>
            <a:xfrm>
              <a:off x="5420723" y="2656536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1EC6AD6-A923-1E06-2D44-62CFC5A1E265}"/>
                </a:ext>
              </a:extLst>
            </p:cNvPr>
            <p:cNvSpPr/>
            <p:nvPr/>
          </p:nvSpPr>
          <p:spPr>
            <a:xfrm>
              <a:off x="5859634" y="3739585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2239844A-0026-3479-7DC6-4A27E7C90B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218" y="2547252"/>
              <a:ext cx="238087" cy="1836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70CF08EA-CD91-31B6-DDDA-E0C1CE3368EF}"/>
                </a:ext>
              </a:extLst>
            </p:cNvPr>
            <p:cNvCxnSpPr>
              <a:cxnSpLocks/>
              <a:stCxn id="95" idx="5"/>
              <a:endCxn id="98" idx="2"/>
            </p:cNvCxnSpPr>
            <p:nvPr/>
          </p:nvCxnSpPr>
          <p:spPr>
            <a:xfrm>
              <a:off x="4984231" y="2693447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3E30378-C17C-69B1-9796-26B4867B34EB}"/>
                </a:ext>
              </a:extLst>
            </p:cNvPr>
            <p:cNvCxnSpPr>
              <a:cxnSpLocks/>
              <a:stCxn id="96" idx="6"/>
              <a:endCxn id="99" idx="2"/>
            </p:cNvCxnSpPr>
            <p:nvPr/>
          </p:nvCxnSpPr>
          <p:spPr>
            <a:xfrm flipV="1">
              <a:off x="5427506" y="3915966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A1C01C58-1542-D350-59DD-D44FA6FF603B}"/>
                </a:ext>
              </a:extLst>
            </p:cNvPr>
            <p:cNvCxnSpPr>
              <a:cxnSpLocks/>
              <a:stCxn id="97" idx="1"/>
              <a:endCxn id="99" idx="4"/>
            </p:cNvCxnSpPr>
            <p:nvPr/>
          </p:nvCxnSpPr>
          <p:spPr>
            <a:xfrm flipH="1" flipV="1">
              <a:off x="6042513" y="4092346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428A133-A342-9BF1-EE6A-1A361E34647B}"/>
                </a:ext>
              </a:extLst>
            </p:cNvPr>
            <p:cNvCxnSpPr>
              <a:cxnSpLocks/>
              <a:stCxn id="98" idx="5"/>
              <a:endCxn id="77" idx="2"/>
            </p:cNvCxnSpPr>
            <p:nvPr/>
          </p:nvCxnSpPr>
          <p:spPr>
            <a:xfrm>
              <a:off x="5732917" y="2957636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DA3C9BF-54AB-C426-E8FB-BA590E29998B}"/>
                </a:ext>
              </a:extLst>
            </p:cNvPr>
            <p:cNvCxnSpPr>
              <a:cxnSpLocks/>
              <a:stCxn id="99" idx="0"/>
              <a:endCxn id="77" idx="3"/>
            </p:cNvCxnSpPr>
            <p:nvPr/>
          </p:nvCxnSpPr>
          <p:spPr>
            <a:xfrm flipV="1">
              <a:off x="6042513" y="3363495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68D6B15E-F166-EEEA-70EC-8EE07580359B}"/>
                </a:ext>
              </a:extLst>
            </p:cNvPr>
            <p:cNvCxnSpPr>
              <a:stCxn id="93" idx="6"/>
              <a:endCxn id="76" idx="2"/>
            </p:cNvCxnSpPr>
            <p:nvPr/>
          </p:nvCxnSpPr>
          <p:spPr>
            <a:xfrm flipV="1">
              <a:off x="5791201" y="770516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A3D4372-6CD6-EB2E-10EA-9978165AF95F}"/>
                </a:ext>
              </a:extLst>
            </p:cNvPr>
            <p:cNvSpPr/>
            <p:nvPr/>
          </p:nvSpPr>
          <p:spPr>
            <a:xfrm>
              <a:off x="6587774" y="1329941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  <a:r>
                <a:rPr lang="en-US" sz="1400" baseline="-25000" dirty="0"/>
                <a:t>3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6BD3C16-79D6-4FA7-A07F-B14BB5E18DCA}"/>
                </a:ext>
              </a:extLst>
            </p:cNvPr>
            <p:cNvCxnSpPr>
              <a:cxnSpLocks/>
              <a:stCxn id="76" idx="4"/>
              <a:endCxn id="107" idx="0"/>
            </p:cNvCxnSpPr>
            <p:nvPr/>
          </p:nvCxnSpPr>
          <p:spPr>
            <a:xfrm>
              <a:off x="6652574" y="1026548"/>
              <a:ext cx="191232" cy="30339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8F6F57C-6D7A-597D-DF7A-483B89A95451}"/>
                </a:ext>
              </a:extLst>
            </p:cNvPr>
            <p:cNvCxnSpPr>
              <a:cxnSpLocks/>
              <a:stCxn id="107" idx="3"/>
              <a:endCxn id="94" idx="7"/>
            </p:cNvCxnSpPr>
            <p:nvPr/>
          </p:nvCxnSpPr>
          <p:spPr>
            <a:xfrm flipH="1">
              <a:off x="6333088" y="1767015"/>
              <a:ext cx="329676" cy="3954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31855669-6BA8-9943-E5C7-0C1B7E7E0028}"/>
                </a:ext>
              </a:extLst>
            </p:cNvPr>
            <p:cNvCxnSpPr>
              <a:stCxn id="86" idx="6"/>
              <a:endCxn id="93" idx="2"/>
            </p:cNvCxnSpPr>
            <p:nvPr/>
          </p:nvCxnSpPr>
          <p:spPr>
            <a:xfrm>
              <a:off x="4440645" y="787012"/>
              <a:ext cx="8384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8F682B4-6EC0-FCF6-8FBD-AA1050EA7DDB}"/>
                </a:ext>
              </a:extLst>
            </p:cNvPr>
            <p:cNvCxnSpPr>
              <a:stCxn id="85" idx="5"/>
              <a:endCxn id="95" idx="1"/>
            </p:cNvCxnSpPr>
            <p:nvPr/>
          </p:nvCxnSpPr>
          <p:spPr>
            <a:xfrm>
              <a:off x="4109623" y="1929070"/>
              <a:ext cx="512524" cy="4022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CE8C153-9EBE-ACA2-B5E0-8E71AA3BDEC6}"/>
                </a:ext>
              </a:extLst>
            </p:cNvPr>
            <p:cNvSpPr/>
            <p:nvPr/>
          </p:nvSpPr>
          <p:spPr>
            <a:xfrm>
              <a:off x="3067891" y="30894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4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0108D27-DDBE-3E0D-6B60-1943958ADA49}"/>
                </a:ext>
              </a:extLst>
            </p:cNvPr>
            <p:cNvSpPr/>
            <p:nvPr/>
          </p:nvSpPr>
          <p:spPr>
            <a:xfrm>
              <a:off x="2426661" y="418652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6</a:t>
              </a:r>
              <a:r>
                <a:rPr lang="en-US" sz="1400" dirty="0"/>
                <a:t>4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C2EDA1DB-E7C8-6D67-9A89-2F8A811AD00F}"/>
                </a:ext>
              </a:extLst>
            </p:cNvPr>
            <p:cNvCxnSpPr>
              <a:stCxn id="112" idx="4"/>
              <a:endCxn id="78" idx="1"/>
            </p:cNvCxnSpPr>
            <p:nvPr/>
          </p:nvCxnSpPr>
          <p:spPr>
            <a:xfrm>
              <a:off x="3323923" y="3601466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8D92B5E-433D-50EF-9044-AAA004C66A3A}"/>
                </a:ext>
              </a:extLst>
            </p:cNvPr>
            <p:cNvCxnSpPr>
              <a:cxnSpLocks/>
              <a:stCxn id="113" idx="7"/>
              <a:endCxn id="78" idx="2"/>
            </p:cNvCxnSpPr>
            <p:nvPr/>
          </p:nvCxnSpPr>
          <p:spPr>
            <a:xfrm flipV="1">
              <a:off x="2863735" y="4162555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76D0922-F5E6-AD92-0367-32F273344790}"/>
                </a:ext>
              </a:extLst>
            </p:cNvPr>
            <p:cNvCxnSpPr>
              <a:cxnSpLocks/>
              <a:stCxn id="84" idx="5"/>
              <a:endCxn id="112" idx="1"/>
            </p:cNvCxnSpPr>
            <p:nvPr/>
          </p:nvCxnSpPr>
          <p:spPr>
            <a:xfrm>
              <a:off x="3033970" y="2453058"/>
              <a:ext cx="108911" cy="7113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6FA55B7-47D6-3392-A08B-6F57E9F98C44}"/>
                </a:ext>
              </a:extLst>
            </p:cNvPr>
            <p:cNvSpPr/>
            <p:nvPr/>
          </p:nvSpPr>
          <p:spPr>
            <a:xfrm>
              <a:off x="881008" y="2926421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3F06769-1761-9DB4-E5EB-3A60A292BFEF}"/>
                </a:ext>
              </a:extLst>
            </p:cNvPr>
            <p:cNvSpPr/>
            <p:nvPr/>
          </p:nvSpPr>
          <p:spPr>
            <a:xfrm>
              <a:off x="1408332" y="427359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  <a:r>
                <a:rPr lang="en-US" sz="1400" baseline="-25000" dirty="0"/>
                <a:t>4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16089CE3-8D27-F170-923A-835A4D3BBD54}"/>
                </a:ext>
              </a:extLst>
            </p:cNvPr>
            <p:cNvCxnSpPr>
              <a:cxnSpLocks/>
              <a:stCxn id="83" idx="4"/>
              <a:endCxn id="117" idx="7"/>
            </p:cNvCxnSpPr>
            <p:nvPr/>
          </p:nvCxnSpPr>
          <p:spPr>
            <a:xfrm flipH="1">
              <a:off x="1318082" y="2528048"/>
              <a:ext cx="401909" cy="4733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B50E778-CBB4-E0C6-1852-77CA07DC7ACA}"/>
                </a:ext>
              </a:extLst>
            </p:cNvPr>
            <p:cNvCxnSpPr>
              <a:stCxn id="118" idx="6"/>
              <a:endCxn id="113" idx="2"/>
            </p:cNvCxnSpPr>
            <p:nvPr/>
          </p:nvCxnSpPr>
          <p:spPr>
            <a:xfrm flipV="1">
              <a:off x="1920396" y="4442554"/>
              <a:ext cx="506265" cy="870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3EDFEF4D-E9B1-5CC8-42FF-0C8BD16C2424}"/>
                </a:ext>
              </a:extLst>
            </p:cNvPr>
            <p:cNvCxnSpPr>
              <a:stCxn id="117" idx="4"/>
              <a:endCxn id="79" idx="0"/>
            </p:cNvCxnSpPr>
            <p:nvPr/>
          </p:nvCxnSpPr>
          <p:spPr>
            <a:xfrm flipH="1">
              <a:off x="89250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2678A48C-BD1A-E9A9-BA5D-A88CCF317AEB}"/>
                </a:ext>
              </a:extLst>
            </p:cNvPr>
            <p:cNvCxnSpPr>
              <a:stCxn id="79" idx="5"/>
              <a:endCxn id="118" idx="2"/>
            </p:cNvCxnSpPr>
            <p:nvPr/>
          </p:nvCxnSpPr>
          <p:spPr>
            <a:xfrm>
              <a:off x="1073544" y="4336488"/>
              <a:ext cx="334788" cy="1931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1404FA5-F55A-4E83-B0C8-C460FA355D87}"/>
                </a:ext>
              </a:extLst>
            </p:cNvPr>
            <p:cNvSpPr/>
            <p:nvPr/>
          </p:nvSpPr>
          <p:spPr>
            <a:xfrm>
              <a:off x="4171617" y="4365955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C7BB832-7A1D-D0B9-5630-3AF4A0CD4E05}"/>
                </a:ext>
              </a:extLst>
            </p:cNvPr>
            <p:cNvSpPr/>
            <p:nvPr/>
          </p:nvSpPr>
          <p:spPr>
            <a:xfrm>
              <a:off x="3323923" y="4834222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5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78706389-1EFE-A4D0-BEAE-16250297D7AA}"/>
                </a:ext>
              </a:extLst>
            </p:cNvPr>
            <p:cNvCxnSpPr>
              <a:cxnSpLocks/>
              <a:stCxn id="78" idx="5"/>
            </p:cNvCxnSpPr>
            <p:nvPr/>
          </p:nvCxnSpPr>
          <p:spPr>
            <a:xfrm>
              <a:off x="3754346" y="4343597"/>
              <a:ext cx="417271" cy="16249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9DEF0F1-2061-B25E-A3C1-9C10612E7BDD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>
              <a:off x="3579475" y="4411478"/>
              <a:ext cx="480" cy="42274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CA64A36D-8B26-C3DB-A030-1729BB761678}"/>
                </a:ext>
              </a:extLst>
            </p:cNvPr>
            <p:cNvCxnSpPr>
              <a:stCxn id="123" idx="7"/>
              <a:endCxn id="96" idx="3"/>
            </p:cNvCxnSpPr>
            <p:nvPr/>
          </p:nvCxnSpPr>
          <p:spPr>
            <a:xfrm flipV="1">
              <a:off x="4608691" y="4206126"/>
              <a:ext cx="381741" cy="2348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A17EE2F-9C24-ED9C-FBA3-90B1FD6A2052}"/>
                </a:ext>
              </a:extLst>
            </p:cNvPr>
            <p:cNvSpPr/>
            <p:nvPr/>
          </p:nvSpPr>
          <p:spPr>
            <a:xfrm>
              <a:off x="5656486" y="534628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5334BF0-5B3A-3E85-970B-83E57BD18346}"/>
                </a:ext>
              </a:extLst>
            </p:cNvPr>
            <p:cNvSpPr/>
            <p:nvPr/>
          </p:nvSpPr>
          <p:spPr>
            <a:xfrm>
              <a:off x="4171698" y="56226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5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136F97B-1013-949C-96BB-B77539280AC1}"/>
                </a:ext>
              </a:extLst>
            </p:cNvPr>
            <p:cNvCxnSpPr>
              <a:stCxn id="124" idx="5"/>
              <a:endCxn id="129" idx="1"/>
            </p:cNvCxnSpPr>
            <p:nvPr/>
          </p:nvCxnSpPr>
          <p:spPr>
            <a:xfrm>
              <a:off x="3760997" y="5271296"/>
              <a:ext cx="485691" cy="426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8B957F0D-802E-CC5C-24E5-04D46C60E7AF}"/>
                </a:ext>
              </a:extLst>
            </p:cNvPr>
            <p:cNvCxnSpPr>
              <a:cxnSpLocks/>
              <a:stCxn id="128" idx="7"/>
              <a:endCxn id="97" idx="4"/>
            </p:cNvCxnSpPr>
            <p:nvPr/>
          </p:nvCxnSpPr>
          <p:spPr>
            <a:xfrm flipV="1">
              <a:off x="6093560" y="4930651"/>
              <a:ext cx="260437" cy="4906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2D2609D4-AA70-45BD-CAF9-F8FC48FF93AF}"/>
                </a:ext>
              </a:extLst>
            </p:cNvPr>
            <p:cNvCxnSpPr>
              <a:cxnSpLocks/>
              <a:stCxn id="129" idx="5"/>
              <a:endCxn id="80" idx="2"/>
            </p:cNvCxnSpPr>
            <p:nvPr/>
          </p:nvCxnSpPr>
          <p:spPr>
            <a:xfrm>
              <a:off x="4608772" y="6059676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0F92AF86-71D8-0145-FF93-A0084BEA7C02}"/>
                </a:ext>
              </a:extLst>
            </p:cNvPr>
            <p:cNvCxnSpPr>
              <a:cxnSpLocks/>
              <a:stCxn id="80" idx="7"/>
              <a:endCxn id="128" idx="3"/>
            </p:cNvCxnSpPr>
            <p:nvPr/>
          </p:nvCxnSpPr>
          <p:spPr>
            <a:xfrm flipV="1">
              <a:off x="5568580" y="5783360"/>
              <a:ext cx="162896" cy="2542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6913DD3C-1849-3273-0EBB-0DF858A2A726}"/>
                </a:ext>
              </a:extLst>
            </p:cNvPr>
            <p:cNvCxnSpPr>
              <a:cxnSpLocks/>
            </p:cNvCxnSpPr>
            <p:nvPr/>
          </p:nvCxnSpPr>
          <p:spPr>
            <a:xfrm>
              <a:off x="5028913" y="2591472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D42C086E-DC17-4751-7243-BD639AEAFF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4613" y="2446225"/>
              <a:ext cx="289211" cy="22555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06B23EA-0800-A5DA-1E83-30461BACE645}"/>
                </a:ext>
              </a:extLst>
            </p:cNvPr>
            <p:cNvCxnSpPr>
              <a:cxnSpLocks/>
            </p:cNvCxnSpPr>
            <p:nvPr/>
          </p:nvCxnSpPr>
          <p:spPr>
            <a:xfrm>
              <a:off x="5772108" y="2852764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1D559361-B55B-E7BA-B048-45AA89EEB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2126" y="3400990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F171A58-9637-1736-85A1-367C024D891D}"/>
                </a:ext>
              </a:extLst>
            </p:cNvPr>
            <p:cNvCxnSpPr/>
            <p:nvPr/>
          </p:nvCxnSpPr>
          <p:spPr>
            <a:xfrm flipV="1">
              <a:off x="5772070" y="888225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6D3A8AE0-41C1-CB24-7D11-51612EDBD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7432" y="3833667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DDC52694-78D2-B93E-5EA2-5B0182D7E9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835" y="4040685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B0CD8ED5-7466-638C-74EA-36D956E590AA}"/>
                </a:ext>
              </a:extLst>
            </p:cNvPr>
            <p:cNvCxnSpPr/>
            <p:nvPr/>
          </p:nvCxnSpPr>
          <p:spPr>
            <a:xfrm flipH="1">
              <a:off x="78103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81F71A1-D0C8-9DA0-B73D-5F13D5316BBB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75" y="5945612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E58F9BC9-9913-0675-2555-54061813D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2668" y="4281116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1626F9AD-9B96-2714-4042-C02F1573882E}"/>
                </a:ext>
              </a:extLst>
            </p:cNvPr>
            <p:cNvCxnSpPr/>
            <p:nvPr/>
          </p:nvCxnSpPr>
          <p:spPr>
            <a:xfrm>
              <a:off x="3426183" y="3564077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1C2352-7BB1-2FF4-1A6F-491AD73C892B}"/>
              </a:ext>
            </a:extLst>
          </p:cNvPr>
          <p:cNvCxnSpPr/>
          <p:nvPr/>
        </p:nvCxnSpPr>
        <p:spPr>
          <a:xfrm>
            <a:off x="967563" y="2651787"/>
            <a:ext cx="0" cy="2388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D783E2-7DCE-870A-0C37-17A2E94ACC66}"/>
              </a:ext>
            </a:extLst>
          </p:cNvPr>
          <p:cNvCxnSpPr/>
          <p:nvPr/>
        </p:nvCxnSpPr>
        <p:spPr>
          <a:xfrm>
            <a:off x="1903228" y="2648422"/>
            <a:ext cx="0" cy="2388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45CE30-D8F1-AE8B-E275-6E83FBB5B847}"/>
              </a:ext>
            </a:extLst>
          </p:cNvPr>
          <p:cNvCxnSpPr/>
          <p:nvPr/>
        </p:nvCxnSpPr>
        <p:spPr>
          <a:xfrm>
            <a:off x="967563" y="5039833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7F9C3C-FE4E-2F14-5348-D4AD5B63AC26}"/>
              </a:ext>
            </a:extLst>
          </p:cNvPr>
          <p:cNvCxnSpPr/>
          <p:nvPr/>
        </p:nvCxnSpPr>
        <p:spPr>
          <a:xfrm>
            <a:off x="967563" y="4559817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548356-6EB1-C661-9DA9-308EA91BAD7A}"/>
              </a:ext>
            </a:extLst>
          </p:cNvPr>
          <p:cNvCxnSpPr/>
          <p:nvPr/>
        </p:nvCxnSpPr>
        <p:spPr>
          <a:xfrm>
            <a:off x="967563" y="4078858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0D96E9-D4BC-4E1D-C932-D99DB7919400}"/>
              </a:ext>
            </a:extLst>
          </p:cNvPr>
          <p:cNvCxnSpPr/>
          <p:nvPr/>
        </p:nvCxnSpPr>
        <p:spPr>
          <a:xfrm>
            <a:off x="967563" y="3630758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ADCF82-DA53-602A-5616-95EF73DEE159}"/>
              </a:ext>
            </a:extLst>
          </p:cNvPr>
          <p:cNvCxnSpPr/>
          <p:nvPr/>
        </p:nvCxnSpPr>
        <p:spPr>
          <a:xfrm>
            <a:off x="967563" y="3175638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831AA4-E08A-5C16-1DA3-49543B9E0D6F}"/>
              </a:ext>
            </a:extLst>
          </p:cNvPr>
          <p:cNvSpPr txBox="1"/>
          <p:nvPr/>
        </p:nvSpPr>
        <p:spPr>
          <a:xfrm>
            <a:off x="1269040" y="4559817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-25000" dirty="0"/>
              <a:t>6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52E05D-238C-656B-36B3-090CB46B3ED8}"/>
              </a:ext>
            </a:extLst>
          </p:cNvPr>
          <p:cNvSpPr txBox="1"/>
          <p:nvPr/>
        </p:nvSpPr>
        <p:spPr>
          <a:xfrm>
            <a:off x="1269040" y="4113854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baseline="-25000" dirty="0"/>
              <a:t>4</a:t>
            </a:r>
            <a:endParaRPr lang="en-US" sz="1800" baseline="-25000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BB682F-008B-FB38-1CC4-60428304FE1F}"/>
              </a:ext>
            </a:extLst>
          </p:cNvPr>
          <p:cNvSpPr txBox="1"/>
          <p:nvPr/>
        </p:nvSpPr>
        <p:spPr>
          <a:xfrm>
            <a:off x="1269040" y="3656742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-25000" dirty="0"/>
              <a:t>2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36C97-9F49-5551-F4E7-D44731A4458B}"/>
              </a:ext>
            </a:extLst>
          </p:cNvPr>
          <p:cNvSpPr txBox="1"/>
          <p:nvPr/>
        </p:nvSpPr>
        <p:spPr>
          <a:xfrm>
            <a:off x="1269040" y="3221470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baseline="-25000" dirty="0"/>
              <a:t>3</a:t>
            </a:r>
            <a:endParaRPr lang="en-US" sz="1800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7051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30118-29A4-81D1-0B38-6BCFF5AA3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84A5-9363-622A-EC4F-CD9360CF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/>
          <a:lstStyle/>
          <a:p>
            <a:r>
              <a:rPr lang="en-US" dirty="0"/>
              <a:t>Graph Simulation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CC9E5B-652F-058C-BF18-85AD85144D05}"/>
              </a:ext>
            </a:extLst>
          </p:cNvPr>
          <p:cNvGrpSpPr/>
          <p:nvPr/>
        </p:nvGrpSpPr>
        <p:grpSpPr>
          <a:xfrm>
            <a:off x="4912241" y="723014"/>
            <a:ext cx="6099839" cy="5690984"/>
            <a:chOff x="636470" y="504712"/>
            <a:chExt cx="6463368" cy="5969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4266E0-FDAD-AF86-B8ED-926D676BC7D0}"/>
                </a:ext>
              </a:extLst>
            </p:cNvPr>
            <p:cNvSpPr/>
            <p:nvPr/>
          </p:nvSpPr>
          <p:spPr>
            <a:xfrm>
              <a:off x="2279904" y="504712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86FA194-09C3-CC03-48D9-DB2660DE5B61}"/>
                </a:ext>
              </a:extLst>
            </p:cNvPr>
            <p:cNvSpPr/>
            <p:nvPr/>
          </p:nvSpPr>
          <p:spPr>
            <a:xfrm>
              <a:off x="6396542" y="51448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4DA3829-CDC4-68EF-A08D-459276F6CA27}"/>
                </a:ext>
              </a:extLst>
            </p:cNvPr>
            <p:cNvSpPr/>
            <p:nvPr/>
          </p:nvSpPr>
          <p:spPr>
            <a:xfrm>
              <a:off x="6121499" y="2926421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E2EB821-7C2F-1091-BB71-214996B69502}"/>
                </a:ext>
              </a:extLst>
            </p:cNvPr>
            <p:cNvSpPr/>
            <p:nvPr/>
          </p:nvSpPr>
          <p:spPr>
            <a:xfrm>
              <a:off x="3317272" y="3906523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4D63AC5-83CB-34BE-2563-C2E021115FCF}"/>
                </a:ext>
              </a:extLst>
            </p:cNvPr>
            <p:cNvSpPr/>
            <p:nvPr/>
          </p:nvSpPr>
          <p:spPr>
            <a:xfrm>
              <a:off x="636470" y="389941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BB9B72D-8A3B-4526-7546-25DCDFC79E0F}"/>
                </a:ext>
              </a:extLst>
            </p:cNvPr>
            <p:cNvSpPr/>
            <p:nvPr/>
          </p:nvSpPr>
          <p:spPr>
            <a:xfrm>
              <a:off x="5131506" y="5962645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39A990C-DF7D-2816-5F15-083C4BF3EC4E}"/>
                </a:ext>
              </a:extLst>
            </p:cNvPr>
            <p:cNvSpPr/>
            <p:nvPr/>
          </p:nvSpPr>
          <p:spPr>
            <a:xfrm>
              <a:off x="3074222" y="1130808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FC3191D-82C9-4433-A16D-B496E242FB9E}"/>
                </a:ext>
              </a:extLst>
            </p:cNvPr>
            <p:cNvSpPr/>
            <p:nvPr/>
          </p:nvSpPr>
          <p:spPr>
            <a:xfrm>
              <a:off x="2219863" y="1429512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1BCB7A9-5963-DE09-28B0-352C53B2B531}"/>
                </a:ext>
              </a:extLst>
            </p:cNvPr>
            <p:cNvSpPr/>
            <p:nvPr/>
          </p:nvSpPr>
          <p:spPr>
            <a:xfrm>
              <a:off x="1463959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6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08DFF77-7F32-478E-5460-7AD449B39ACA}"/>
                </a:ext>
              </a:extLst>
            </p:cNvPr>
            <p:cNvSpPr/>
            <p:nvPr/>
          </p:nvSpPr>
          <p:spPr>
            <a:xfrm>
              <a:off x="2596896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4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D9029B6-61E5-93E5-4883-9E2F40F364A0}"/>
                </a:ext>
              </a:extLst>
            </p:cNvPr>
            <p:cNvSpPr/>
            <p:nvPr/>
          </p:nvSpPr>
          <p:spPr>
            <a:xfrm>
              <a:off x="3672549" y="149199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9ABCB25-0372-4861-2E99-7154E136A462}"/>
                </a:ext>
              </a:extLst>
            </p:cNvPr>
            <p:cNvSpPr/>
            <p:nvPr/>
          </p:nvSpPr>
          <p:spPr>
            <a:xfrm>
              <a:off x="3928581" y="53098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2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D2D5E20-8EC1-693B-4FCC-73848C7A2C77}"/>
                </a:ext>
              </a:extLst>
            </p:cNvPr>
            <p:cNvCxnSpPr>
              <a:stCxn id="6" idx="4"/>
              <a:endCxn id="82" idx="0"/>
            </p:cNvCxnSpPr>
            <p:nvPr/>
          </p:nvCxnSpPr>
          <p:spPr>
            <a:xfrm flipH="1">
              <a:off x="2408380" y="1016776"/>
              <a:ext cx="127556" cy="4127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B1186F9-A7E5-DE57-7B98-3E8805A11DF8}"/>
                </a:ext>
              </a:extLst>
            </p:cNvPr>
            <p:cNvCxnSpPr>
              <a:stCxn id="6" idx="5"/>
              <a:endCxn id="81" idx="1"/>
            </p:cNvCxnSpPr>
            <p:nvPr/>
          </p:nvCxnSpPr>
          <p:spPr>
            <a:xfrm>
              <a:off x="2716978" y="941786"/>
              <a:ext cx="412459" cy="2430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FDD6E01-EAB1-0320-8A1F-CB76AF014DCF}"/>
                </a:ext>
              </a:extLst>
            </p:cNvPr>
            <p:cNvCxnSpPr>
              <a:stCxn id="82" idx="3"/>
              <a:endCxn id="83" idx="7"/>
            </p:cNvCxnSpPr>
            <p:nvPr/>
          </p:nvCxnSpPr>
          <p:spPr>
            <a:xfrm flipH="1">
              <a:off x="1901033" y="1744309"/>
              <a:ext cx="374045" cy="34666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F8CE28C0-3776-CD96-975D-78A40AD1252C}"/>
                </a:ext>
              </a:extLst>
            </p:cNvPr>
            <p:cNvCxnSpPr>
              <a:stCxn id="82" idx="5"/>
              <a:endCxn id="84" idx="0"/>
            </p:cNvCxnSpPr>
            <p:nvPr/>
          </p:nvCxnSpPr>
          <p:spPr>
            <a:xfrm>
              <a:off x="2541681" y="1744309"/>
              <a:ext cx="311247" cy="2716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F53F6C1-0DCC-1272-7550-877C031C26F4}"/>
                </a:ext>
              </a:extLst>
            </p:cNvPr>
            <p:cNvCxnSpPr>
              <a:stCxn id="81" idx="5"/>
              <a:endCxn id="85" idx="2"/>
            </p:cNvCxnSpPr>
            <p:nvPr/>
          </p:nvCxnSpPr>
          <p:spPr>
            <a:xfrm>
              <a:off x="3396040" y="1445605"/>
              <a:ext cx="276509" cy="30242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B6B1CEA-E7D2-341F-F2A1-851A6A1FB7B8}"/>
                </a:ext>
              </a:extLst>
            </p:cNvPr>
            <p:cNvCxnSpPr>
              <a:stCxn id="81" idx="7"/>
              <a:endCxn id="86" idx="2"/>
            </p:cNvCxnSpPr>
            <p:nvPr/>
          </p:nvCxnSpPr>
          <p:spPr>
            <a:xfrm flipV="1">
              <a:off x="3396040" y="787012"/>
              <a:ext cx="532541" cy="39780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7E3C140-39A5-ADF4-27F2-E49CA5C1BD84}"/>
                </a:ext>
              </a:extLst>
            </p:cNvPr>
            <p:cNvSpPr/>
            <p:nvPr/>
          </p:nvSpPr>
          <p:spPr>
            <a:xfrm>
              <a:off x="5279137" y="530980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2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6853700-3C5A-4874-83DC-B9260701A909}"/>
                </a:ext>
              </a:extLst>
            </p:cNvPr>
            <p:cNvSpPr/>
            <p:nvPr/>
          </p:nvSpPr>
          <p:spPr>
            <a:xfrm>
              <a:off x="5896014" y="208743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2</a:t>
              </a:r>
              <a:r>
                <a:rPr lang="en-US" sz="1400" dirty="0"/>
                <a:t>3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623CBC8-8276-4DCF-43AF-D76795BB6C95}"/>
                </a:ext>
              </a:extLst>
            </p:cNvPr>
            <p:cNvSpPr/>
            <p:nvPr/>
          </p:nvSpPr>
          <p:spPr>
            <a:xfrm>
              <a:off x="4547157" y="225637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3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B83B58C-54B6-37BE-626C-4865C50D9648}"/>
                </a:ext>
              </a:extLst>
            </p:cNvPr>
            <p:cNvSpPr/>
            <p:nvPr/>
          </p:nvSpPr>
          <p:spPr>
            <a:xfrm>
              <a:off x="4915442" y="376905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3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20E5542-63F3-4346-270D-DFFD11276596}"/>
                </a:ext>
              </a:extLst>
            </p:cNvPr>
            <p:cNvSpPr/>
            <p:nvPr/>
          </p:nvSpPr>
          <p:spPr>
            <a:xfrm>
              <a:off x="6097965" y="4418587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5</a:t>
              </a:r>
              <a:r>
                <a:rPr lang="en-US" sz="1400" dirty="0"/>
                <a:t>3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2EABC34-02B8-2679-1672-E859689C793C}"/>
                </a:ext>
              </a:extLst>
            </p:cNvPr>
            <p:cNvSpPr/>
            <p:nvPr/>
          </p:nvSpPr>
          <p:spPr>
            <a:xfrm>
              <a:off x="5420723" y="2656536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76388AB-D4E3-AD63-8646-F098404C72B9}"/>
                </a:ext>
              </a:extLst>
            </p:cNvPr>
            <p:cNvSpPr/>
            <p:nvPr/>
          </p:nvSpPr>
          <p:spPr>
            <a:xfrm>
              <a:off x="5859634" y="3739585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12F86DA9-84F6-D439-A050-502783FC54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218" y="2547252"/>
              <a:ext cx="238087" cy="1836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026EB964-6DA5-BECD-E99A-D03D48268E9B}"/>
                </a:ext>
              </a:extLst>
            </p:cNvPr>
            <p:cNvCxnSpPr>
              <a:cxnSpLocks/>
              <a:stCxn id="95" idx="5"/>
              <a:endCxn id="98" idx="2"/>
            </p:cNvCxnSpPr>
            <p:nvPr/>
          </p:nvCxnSpPr>
          <p:spPr>
            <a:xfrm>
              <a:off x="4984231" y="2693447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D43A2BA-5E69-3387-502C-50D72FEAA818}"/>
                </a:ext>
              </a:extLst>
            </p:cNvPr>
            <p:cNvCxnSpPr>
              <a:cxnSpLocks/>
              <a:stCxn id="96" idx="6"/>
              <a:endCxn id="99" idx="2"/>
            </p:cNvCxnSpPr>
            <p:nvPr/>
          </p:nvCxnSpPr>
          <p:spPr>
            <a:xfrm flipV="1">
              <a:off x="5427506" y="3915966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9D933E1-3D4B-A856-BDCB-23C0A4DF7703}"/>
                </a:ext>
              </a:extLst>
            </p:cNvPr>
            <p:cNvCxnSpPr>
              <a:cxnSpLocks/>
              <a:stCxn id="97" idx="1"/>
              <a:endCxn id="99" idx="4"/>
            </p:cNvCxnSpPr>
            <p:nvPr/>
          </p:nvCxnSpPr>
          <p:spPr>
            <a:xfrm flipH="1" flipV="1">
              <a:off x="6042513" y="4092346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824EB7D-970E-11C0-4147-3D4C6908E8DE}"/>
                </a:ext>
              </a:extLst>
            </p:cNvPr>
            <p:cNvCxnSpPr>
              <a:cxnSpLocks/>
              <a:stCxn id="98" idx="5"/>
              <a:endCxn id="77" idx="2"/>
            </p:cNvCxnSpPr>
            <p:nvPr/>
          </p:nvCxnSpPr>
          <p:spPr>
            <a:xfrm>
              <a:off x="5732917" y="2957636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9151A95-31B1-F8BF-E9A0-FEEE11133F12}"/>
                </a:ext>
              </a:extLst>
            </p:cNvPr>
            <p:cNvCxnSpPr>
              <a:cxnSpLocks/>
              <a:stCxn id="99" idx="0"/>
              <a:endCxn id="77" idx="3"/>
            </p:cNvCxnSpPr>
            <p:nvPr/>
          </p:nvCxnSpPr>
          <p:spPr>
            <a:xfrm flipV="1">
              <a:off x="6042513" y="3363495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22C97CBC-D4A3-104A-DBE6-F10242FD55BD}"/>
                </a:ext>
              </a:extLst>
            </p:cNvPr>
            <p:cNvCxnSpPr>
              <a:stCxn id="93" idx="6"/>
              <a:endCxn id="76" idx="2"/>
            </p:cNvCxnSpPr>
            <p:nvPr/>
          </p:nvCxnSpPr>
          <p:spPr>
            <a:xfrm flipV="1">
              <a:off x="5791201" y="770516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E0CB7E7-DF74-A7FC-F92D-4B420C87E844}"/>
                </a:ext>
              </a:extLst>
            </p:cNvPr>
            <p:cNvSpPr/>
            <p:nvPr/>
          </p:nvSpPr>
          <p:spPr>
            <a:xfrm>
              <a:off x="6587774" y="1329941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  <a:r>
                <a:rPr lang="en-US" sz="1400" baseline="-25000" dirty="0"/>
                <a:t>3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59A7336-B563-8BF2-CE30-74831DBCAA30}"/>
                </a:ext>
              </a:extLst>
            </p:cNvPr>
            <p:cNvCxnSpPr>
              <a:cxnSpLocks/>
              <a:stCxn id="76" idx="4"/>
              <a:endCxn id="107" idx="0"/>
            </p:cNvCxnSpPr>
            <p:nvPr/>
          </p:nvCxnSpPr>
          <p:spPr>
            <a:xfrm>
              <a:off x="6652574" y="1026548"/>
              <a:ext cx="191232" cy="30339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E66B5BA-5AC1-9312-21FE-EBB645E06657}"/>
                </a:ext>
              </a:extLst>
            </p:cNvPr>
            <p:cNvCxnSpPr>
              <a:cxnSpLocks/>
              <a:stCxn id="107" idx="3"/>
              <a:endCxn id="94" idx="7"/>
            </p:cNvCxnSpPr>
            <p:nvPr/>
          </p:nvCxnSpPr>
          <p:spPr>
            <a:xfrm flipH="1">
              <a:off x="6333088" y="1767015"/>
              <a:ext cx="329676" cy="3954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13538E97-97B7-5E94-5369-6D6D90261C55}"/>
                </a:ext>
              </a:extLst>
            </p:cNvPr>
            <p:cNvCxnSpPr>
              <a:stCxn id="86" idx="6"/>
              <a:endCxn id="93" idx="2"/>
            </p:cNvCxnSpPr>
            <p:nvPr/>
          </p:nvCxnSpPr>
          <p:spPr>
            <a:xfrm>
              <a:off x="4440645" y="787012"/>
              <a:ext cx="8384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081DB095-3933-57A9-4A99-00E83ADC3418}"/>
                </a:ext>
              </a:extLst>
            </p:cNvPr>
            <p:cNvCxnSpPr>
              <a:stCxn id="85" idx="5"/>
              <a:endCxn id="95" idx="1"/>
            </p:cNvCxnSpPr>
            <p:nvPr/>
          </p:nvCxnSpPr>
          <p:spPr>
            <a:xfrm>
              <a:off x="4109623" y="1929070"/>
              <a:ext cx="512524" cy="402293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2F421B4-E651-0977-2578-037951988F3C}"/>
                </a:ext>
              </a:extLst>
            </p:cNvPr>
            <p:cNvSpPr/>
            <p:nvPr/>
          </p:nvSpPr>
          <p:spPr>
            <a:xfrm>
              <a:off x="3067891" y="30894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4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B818036-1EC1-0D9A-2157-257D320895F8}"/>
                </a:ext>
              </a:extLst>
            </p:cNvPr>
            <p:cNvSpPr/>
            <p:nvPr/>
          </p:nvSpPr>
          <p:spPr>
            <a:xfrm>
              <a:off x="2426661" y="418652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6</a:t>
              </a:r>
              <a:r>
                <a:rPr lang="en-US" sz="1400" dirty="0"/>
                <a:t>4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421276B8-8880-9B39-14F1-1DCF24056978}"/>
                </a:ext>
              </a:extLst>
            </p:cNvPr>
            <p:cNvCxnSpPr>
              <a:stCxn id="112" idx="4"/>
              <a:endCxn id="78" idx="1"/>
            </p:cNvCxnSpPr>
            <p:nvPr/>
          </p:nvCxnSpPr>
          <p:spPr>
            <a:xfrm>
              <a:off x="3323923" y="3601466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7942289A-67D3-52ED-7A4A-3F02BA8BDDB7}"/>
                </a:ext>
              </a:extLst>
            </p:cNvPr>
            <p:cNvCxnSpPr>
              <a:cxnSpLocks/>
              <a:stCxn id="113" idx="7"/>
              <a:endCxn id="78" idx="2"/>
            </p:cNvCxnSpPr>
            <p:nvPr/>
          </p:nvCxnSpPr>
          <p:spPr>
            <a:xfrm flipV="1">
              <a:off x="2863735" y="4162555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32D773F-1C24-2EB2-9F27-111BF19B4594}"/>
                </a:ext>
              </a:extLst>
            </p:cNvPr>
            <p:cNvCxnSpPr>
              <a:cxnSpLocks/>
              <a:stCxn id="84" idx="5"/>
              <a:endCxn id="112" idx="1"/>
            </p:cNvCxnSpPr>
            <p:nvPr/>
          </p:nvCxnSpPr>
          <p:spPr>
            <a:xfrm>
              <a:off x="3033970" y="2453058"/>
              <a:ext cx="108911" cy="7113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7C6A66F-9D27-76BC-FA0D-A54B6673B248}"/>
                </a:ext>
              </a:extLst>
            </p:cNvPr>
            <p:cNvSpPr/>
            <p:nvPr/>
          </p:nvSpPr>
          <p:spPr>
            <a:xfrm>
              <a:off x="881008" y="2926421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5274372-71DC-3CF0-BE25-D860222305CA}"/>
                </a:ext>
              </a:extLst>
            </p:cNvPr>
            <p:cNvSpPr/>
            <p:nvPr/>
          </p:nvSpPr>
          <p:spPr>
            <a:xfrm>
              <a:off x="1408332" y="427359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  <a:r>
                <a:rPr lang="en-US" sz="1400" baseline="-25000" dirty="0"/>
                <a:t>4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137178E-ADEB-F816-1B65-3D3095BE216E}"/>
                </a:ext>
              </a:extLst>
            </p:cNvPr>
            <p:cNvCxnSpPr>
              <a:cxnSpLocks/>
              <a:stCxn id="83" idx="4"/>
              <a:endCxn id="117" idx="7"/>
            </p:cNvCxnSpPr>
            <p:nvPr/>
          </p:nvCxnSpPr>
          <p:spPr>
            <a:xfrm flipH="1">
              <a:off x="1318082" y="2528048"/>
              <a:ext cx="401909" cy="4733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855734C-03E2-84B7-FB4C-6A8E9D172C04}"/>
                </a:ext>
              </a:extLst>
            </p:cNvPr>
            <p:cNvCxnSpPr>
              <a:stCxn id="118" idx="6"/>
              <a:endCxn id="113" idx="2"/>
            </p:cNvCxnSpPr>
            <p:nvPr/>
          </p:nvCxnSpPr>
          <p:spPr>
            <a:xfrm flipV="1">
              <a:off x="1920396" y="4442554"/>
              <a:ext cx="506265" cy="870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79DCD4E7-E1C4-A0AD-0946-6A95332476A5}"/>
                </a:ext>
              </a:extLst>
            </p:cNvPr>
            <p:cNvCxnSpPr>
              <a:stCxn id="117" idx="4"/>
              <a:endCxn id="79" idx="0"/>
            </p:cNvCxnSpPr>
            <p:nvPr/>
          </p:nvCxnSpPr>
          <p:spPr>
            <a:xfrm flipH="1">
              <a:off x="89250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86348C74-0403-B8B7-3BBE-34C5E897DF14}"/>
                </a:ext>
              </a:extLst>
            </p:cNvPr>
            <p:cNvCxnSpPr>
              <a:stCxn id="79" idx="5"/>
              <a:endCxn id="118" idx="2"/>
            </p:cNvCxnSpPr>
            <p:nvPr/>
          </p:nvCxnSpPr>
          <p:spPr>
            <a:xfrm>
              <a:off x="1073544" y="4336488"/>
              <a:ext cx="334788" cy="1931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1D0C7ED-2291-D660-6AAD-3A12473BAE63}"/>
                </a:ext>
              </a:extLst>
            </p:cNvPr>
            <p:cNvSpPr/>
            <p:nvPr/>
          </p:nvSpPr>
          <p:spPr>
            <a:xfrm>
              <a:off x="4171617" y="4365955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B6A9E0C-3B5F-D20F-8278-52A4EC1BC568}"/>
                </a:ext>
              </a:extLst>
            </p:cNvPr>
            <p:cNvSpPr/>
            <p:nvPr/>
          </p:nvSpPr>
          <p:spPr>
            <a:xfrm>
              <a:off x="3323923" y="4834222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5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1FA2CA0B-9F29-39D2-78A6-04B530C8F0AE}"/>
                </a:ext>
              </a:extLst>
            </p:cNvPr>
            <p:cNvCxnSpPr>
              <a:cxnSpLocks/>
              <a:stCxn id="78" idx="5"/>
            </p:cNvCxnSpPr>
            <p:nvPr/>
          </p:nvCxnSpPr>
          <p:spPr>
            <a:xfrm>
              <a:off x="3754346" y="4343597"/>
              <a:ext cx="417271" cy="16249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57308E3-40BF-93C4-5572-430F36DD65ED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>
              <a:off x="3579475" y="4411478"/>
              <a:ext cx="480" cy="42274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32BFBA5D-090B-F6CD-342A-A2B4BBB231D1}"/>
                </a:ext>
              </a:extLst>
            </p:cNvPr>
            <p:cNvCxnSpPr>
              <a:stCxn id="123" idx="7"/>
              <a:endCxn id="96" idx="3"/>
            </p:cNvCxnSpPr>
            <p:nvPr/>
          </p:nvCxnSpPr>
          <p:spPr>
            <a:xfrm flipV="1">
              <a:off x="4608691" y="4206126"/>
              <a:ext cx="381741" cy="2348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032DD6D-ECB8-AEA5-F7C4-38008F9FA48B}"/>
                </a:ext>
              </a:extLst>
            </p:cNvPr>
            <p:cNvSpPr/>
            <p:nvPr/>
          </p:nvSpPr>
          <p:spPr>
            <a:xfrm>
              <a:off x="5656486" y="534628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515B99A-863C-6C2D-C529-3A2C30B5D548}"/>
                </a:ext>
              </a:extLst>
            </p:cNvPr>
            <p:cNvSpPr/>
            <p:nvPr/>
          </p:nvSpPr>
          <p:spPr>
            <a:xfrm>
              <a:off x="4171698" y="56226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5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313B23C-A57A-3231-95F6-8BFEFBCB35C6}"/>
                </a:ext>
              </a:extLst>
            </p:cNvPr>
            <p:cNvCxnSpPr>
              <a:stCxn id="124" idx="5"/>
              <a:endCxn id="129" idx="1"/>
            </p:cNvCxnSpPr>
            <p:nvPr/>
          </p:nvCxnSpPr>
          <p:spPr>
            <a:xfrm>
              <a:off x="3760997" y="5271296"/>
              <a:ext cx="485691" cy="426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D916ED0A-B77C-AB01-1763-0ADEFC991ED6}"/>
                </a:ext>
              </a:extLst>
            </p:cNvPr>
            <p:cNvCxnSpPr>
              <a:cxnSpLocks/>
              <a:stCxn id="128" idx="7"/>
              <a:endCxn id="97" idx="4"/>
            </p:cNvCxnSpPr>
            <p:nvPr/>
          </p:nvCxnSpPr>
          <p:spPr>
            <a:xfrm flipV="1">
              <a:off x="6093560" y="4930651"/>
              <a:ext cx="260437" cy="4906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C47C695E-4D52-BFCE-DFD0-DEBEE86D53BD}"/>
                </a:ext>
              </a:extLst>
            </p:cNvPr>
            <p:cNvCxnSpPr>
              <a:cxnSpLocks/>
              <a:stCxn id="129" idx="5"/>
              <a:endCxn id="80" idx="2"/>
            </p:cNvCxnSpPr>
            <p:nvPr/>
          </p:nvCxnSpPr>
          <p:spPr>
            <a:xfrm>
              <a:off x="4608772" y="6059676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64B40820-A413-A577-4E4A-9656AB0DBD72}"/>
                </a:ext>
              </a:extLst>
            </p:cNvPr>
            <p:cNvCxnSpPr>
              <a:cxnSpLocks/>
              <a:stCxn id="80" idx="7"/>
              <a:endCxn id="128" idx="3"/>
            </p:cNvCxnSpPr>
            <p:nvPr/>
          </p:nvCxnSpPr>
          <p:spPr>
            <a:xfrm flipV="1">
              <a:off x="5568580" y="5783360"/>
              <a:ext cx="162896" cy="2542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018F266-BA61-8065-4974-01929B73C8B7}"/>
                </a:ext>
              </a:extLst>
            </p:cNvPr>
            <p:cNvCxnSpPr>
              <a:cxnSpLocks/>
            </p:cNvCxnSpPr>
            <p:nvPr/>
          </p:nvCxnSpPr>
          <p:spPr>
            <a:xfrm>
              <a:off x="5028913" y="2591472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1A6CCF17-BD19-B295-9CCA-D86718F0DC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4613" y="2446225"/>
              <a:ext cx="289211" cy="22555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AE12D858-AE34-FEF8-4D84-C96EE066372F}"/>
                </a:ext>
              </a:extLst>
            </p:cNvPr>
            <p:cNvCxnSpPr>
              <a:cxnSpLocks/>
            </p:cNvCxnSpPr>
            <p:nvPr/>
          </p:nvCxnSpPr>
          <p:spPr>
            <a:xfrm>
              <a:off x="5772108" y="2852764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CC7880E-A402-7E51-8398-1D6974A01C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2126" y="3400990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3F43C3B-5067-BD06-83F5-33561DD71945}"/>
                </a:ext>
              </a:extLst>
            </p:cNvPr>
            <p:cNvCxnSpPr/>
            <p:nvPr/>
          </p:nvCxnSpPr>
          <p:spPr>
            <a:xfrm flipV="1">
              <a:off x="5772070" y="888225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929EDFB4-C430-FF93-F941-86C7D2E767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7432" y="3833667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1CB091A4-4C8D-2E33-681B-2B659F8C1E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835" y="4040685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53836B6F-937F-5846-039C-718527F4F3E9}"/>
                </a:ext>
              </a:extLst>
            </p:cNvPr>
            <p:cNvCxnSpPr/>
            <p:nvPr/>
          </p:nvCxnSpPr>
          <p:spPr>
            <a:xfrm flipH="1">
              <a:off x="78103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967D1A7A-6D49-044E-0C0A-24683B2AE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75" y="5945612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9490730A-FD77-1233-EAFB-DEB8F17FB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2668" y="4281116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AFBC0EB2-48B1-5B70-F9DE-6928958342AB}"/>
                </a:ext>
              </a:extLst>
            </p:cNvPr>
            <p:cNvCxnSpPr/>
            <p:nvPr/>
          </p:nvCxnSpPr>
          <p:spPr>
            <a:xfrm>
              <a:off x="3426183" y="3564077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775ECC-B607-A2AD-1CCC-357E8289BB82}"/>
              </a:ext>
            </a:extLst>
          </p:cNvPr>
          <p:cNvCxnSpPr/>
          <p:nvPr/>
        </p:nvCxnSpPr>
        <p:spPr>
          <a:xfrm>
            <a:off x="967563" y="2651787"/>
            <a:ext cx="0" cy="2388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447607-CF54-858F-76BD-221B633C809A}"/>
              </a:ext>
            </a:extLst>
          </p:cNvPr>
          <p:cNvCxnSpPr/>
          <p:nvPr/>
        </p:nvCxnSpPr>
        <p:spPr>
          <a:xfrm>
            <a:off x="1903228" y="2648422"/>
            <a:ext cx="0" cy="2388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13E4FD-5790-5A5C-21FE-D1CC17CCC230}"/>
              </a:ext>
            </a:extLst>
          </p:cNvPr>
          <p:cNvCxnSpPr/>
          <p:nvPr/>
        </p:nvCxnSpPr>
        <p:spPr>
          <a:xfrm>
            <a:off x="967563" y="5039833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D7C9DF-12A2-826C-0387-21D6E177E8C9}"/>
              </a:ext>
            </a:extLst>
          </p:cNvPr>
          <p:cNvCxnSpPr/>
          <p:nvPr/>
        </p:nvCxnSpPr>
        <p:spPr>
          <a:xfrm>
            <a:off x="967563" y="4559817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179265-0BAC-4C05-2C8D-BF1C13FE5927}"/>
              </a:ext>
            </a:extLst>
          </p:cNvPr>
          <p:cNvCxnSpPr/>
          <p:nvPr/>
        </p:nvCxnSpPr>
        <p:spPr>
          <a:xfrm>
            <a:off x="967563" y="4078858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DA3D43-7548-8C0B-568D-968A52B90AFE}"/>
              </a:ext>
            </a:extLst>
          </p:cNvPr>
          <p:cNvCxnSpPr/>
          <p:nvPr/>
        </p:nvCxnSpPr>
        <p:spPr>
          <a:xfrm>
            <a:off x="967563" y="3630758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518115-BD86-07BB-0DAB-5E31CB60CC9B}"/>
              </a:ext>
            </a:extLst>
          </p:cNvPr>
          <p:cNvSpPr txBox="1"/>
          <p:nvPr/>
        </p:nvSpPr>
        <p:spPr>
          <a:xfrm>
            <a:off x="1269040" y="4559817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-25000" dirty="0"/>
              <a:t>6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4A15F-1A8A-7DF8-62CB-9F2FA859A4F1}"/>
              </a:ext>
            </a:extLst>
          </p:cNvPr>
          <p:cNvSpPr txBox="1"/>
          <p:nvPr/>
        </p:nvSpPr>
        <p:spPr>
          <a:xfrm>
            <a:off x="1269040" y="4113854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baseline="-25000" dirty="0"/>
              <a:t>4</a:t>
            </a:r>
            <a:endParaRPr lang="en-US" sz="1800" baseline="-25000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9640B-4765-86A8-5CFE-D6FFB6A5B7E0}"/>
              </a:ext>
            </a:extLst>
          </p:cNvPr>
          <p:cNvSpPr txBox="1"/>
          <p:nvPr/>
        </p:nvSpPr>
        <p:spPr>
          <a:xfrm>
            <a:off x="1269040" y="3656742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-25000" dirty="0"/>
              <a:t>2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FC2AB-240D-5212-28F9-2CF253D087DD}"/>
              </a:ext>
            </a:extLst>
          </p:cNvPr>
          <p:cNvSpPr txBox="1"/>
          <p:nvPr/>
        </p:nvSpPr>
        <p:spPr>
          <a:xfrm>
            <a:off x="2668767" y="3544635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baseline="-25000" dirty="0"/>
              <a:t>3</a:t>
            </a:r>
            <a:endParaRPr lang="en-US" sz="1800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800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04878-30E5-5843-9329-4A70C16B8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7AFC-E306-E04D-B4A2-1EE3757A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/>
          <a:lstStyle/>
          <a:p>
            <a:r>
              <a:rPr lang="en-US" dirty="0"/>
              <a:t>Graph Simulation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D58822-989B-0033-7E3A-30808CA5F7EE}"/>
              </a:ext>
            </a:extLst>
          </p:cNvPr>
          <p:cNvGrpSpPr/>
          <p:nvPr/>
        </p:nvGrpSpPr>
        <p:grpSpPr>
          <a:xfrm>
            <a:off x="4912241" y="723014"/>
            <a:ext cx="6099839" cy="5690984"/>
            <a:chOff x="636470" y="504712"/>
            <a:chExt cx="6463368" cy="5969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5BCCB1-2DD7-6928-6119-5D37F2BC8081}"/>
                </a:ext>
              </a:extLst>
            </p:cNvPr>
            <p:cNvSpPr/>
            <p:nvPr/>
          </p:nvSpPr>
          <p:spPr>
            <a:xfrm>
              <a:off x="2279904" y="504712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6A6D152-0189-EF2B-224D-F1A3CACE802D}"/>
                </a:ext>
              </a:extLst>
            </p:cNvPr>
            <p:cNvSpPr/>
            <p:nvPr/>
          </p:nvSpPr>
          <p:spPr>
            <a:xfrm>
              <a:off x="6396542" y="51448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A16F2C5-F508-B094-E8E9-D9A6B2F4A64B}"/>
                </a:ext>
              </a:extLst>
            </p:cNvPr>
            <p:cNvSpPr/>
            <p:nvPr/>
          </p:nvSpPr>
          <p:spPr>
            <a:xfrm>
              <a:off x="6121499" y="2926421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9E1C7F0-1E78-DF50-D3C0-8B25BBC5DE4D}"/>
                </a:ext>
              </a:extLst>
            </p:cNvPr>
            <p:cNvSpPr/>
            <p:nvPr/>
          </p:nvSpPr>
          <p:spPr>
            <a:xfrm>
              <a:off x="3317272" y="3906523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66B772E-1353-31E9-3701-6E28C2AA7244}"/>
                </a:ext>
              </a:extLst>
            </p:cNvPr>
            <p:cNvSpPr/>
            <p:nvPr/>
          </p:nvSpPr>
          <p:spPr>
            <a:xfrm>
              <a:off x="636470" y="389941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DEAC09F-8432-256A-8FBC-7C78F546808A}"/>
                </a:ext>
              </a:extLst>
            </p:cNvPr>
            <p:cNvSpPr/>
            <p:nvPr/>
          </p:nvSpPr>
          <p:spPr>
            <a:xfrm>
              <a:off x="5131506" y="5962645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57210B-B301-CB2B-DA5F-9D9ED77C73E0}"/>
                </a:ext>
              </a:extLst>
            </p:cNvPr>
            <p:cNvSpPr/>
            <p:nvPr/>
          </p:nvSpPr>
          <p:spPr>
            <a:xfrm>
              <a:off x="3074222" y="1130808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3EE40A2-D3ED-21EE-62E4-29843F538336}"/>
                </a:ext>
              </a:extLst>
            </p:cNvPr>
            <p:cNvSpPr/>
            <p:nvPr/>
          </p:nvSpPr>
          <p:spPr>
            <a:xfrm>
              <a:off x="2219863" y="1429512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054B989-82BE-26FE-F914-6265523F8E42}"/>
                </a:ext>
              </a:extLst>
            </p:cNvPr>
            <p:cNvSpPr/>
            <p:nvPr/>
          </p:nvSpPr>
          <p:spPr>
            <a:xfrm>
              <a:off x="1463959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6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D04F349-8C6C-ABAD-167F-5A5F0017733B}"/>
                </a:ext>
              </a:extLst>
            </p:cNvPr>
            <p:cNvSpPr/>
            <p:nvPr/>
          </p:nvSpPr>
          <p:spPr>
            <a:xfrm>
              <a:off x="2596896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4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E822586-209A-7F91-B1AE-84770F53E44D}"/>
                </a:ext>
              </a:extLst>
            </p:cNvPr>
            <p:cNvSpPr/>
            <p:nvPr/>
          </p:nvSpPr>
          <p:spPr>
            <a:xfrm>
              <a:off x="3672549" y="149199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683A909-F04A-BEA8-D5BC-ABCCD7D7153E}"/>
                </a:ext>
              </a:extLst>
            </p:cNvPr>
            <p:cNvSpPr/>
            <p:nvPr/>
          </p:nvSpPr>
          <p:spPr>
            <a:xfrm>
              <a:off x="3928581" y="53098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2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E01B6FE-CEF7-CC49-52F8-4E48D527C04C}"/>
                </a:ext>
              </a:extLst>
            </p:cNvPr>
            <p:cNvCxnSpPr>
              <a:stCxn id="6" idx="4"/>
              <a:endCxn id="82" idx="0"/>
            </p:cNvCxnSpPr>
            <p:nvPr/>
          </p:nvCxnSpPr>
          <p:spPr>
            <a:xfrm flipH="1">
              <a:off x="2408380" y="1016776"/>
              <a:ext cx="127556" cy="4127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49A8F0E-B9E9-9301-67E7-66CDC4A38120}"/>
                </a:ext>
              </a:extLst>
            </p:cNvPr>
            <p:cNvCxnSpPr>
              <a:stCxn id="6" idx="5"/>
              <a:endCxn id="81" idx="1"/>
            </p:cNvCxnSpPr>
            <p:nvPr/>
          </p:nvCxnSpPr>
          <p:spPr>
            <a:xfrm>
              <a:off x="2716978" y="941786"/>
              <a:ext cx="412459" cy="2430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78478174-6053-EE21-7933-BFCA006C8DBA}"/>
                </a:ext>
              </a:extLst>
            </p:cNvPr>
            <p:cNvCxnSpPr>
              <a:stCxn id="82" idx="3"/>
              <a:endCxn id="83" idx="7"/>
            </p:cNvCxnSpPr>
            <p:nvPr/>
          </p:nvCxnSpPr>
          <p:spPr>
            <a:xfrm flipH="1">
              <a:off x="1901033" y="1744309"/>
              <a:ext cx="374045" cy="34666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BDDDD8C-1C77-DFD2-3E75-22840E429076}"/>
                </a:ext>
              </a:extLst>
            </p:cNvPr>
            <p:cNvCxnSpPr>
              <a:stCxn id="82" idx="5"/>
              <a:endCxn id="84" idx="0"/>
            </p:cNvCxnSpPr>
            <p:nvPr/>
          </p:nvCxnSpPr>
          <p:spPr>
            <a:xfrm>
              <a:off x="2541681" y="1744309"/>
              <a:ext cx="311247" cy="2716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F8CE7D47-FEBD-30E0-D426-D83D5ABB0590}"/>
                </a:ext>
              </a:extLst>
            </p:cNvPr>
            <p:cNvCxnSpPr>
              <a:stCxn id="81" idx="5"/>
              <a:endCxn id="85" idx="2"/>
            </p:cNvCxnSpPr>
            <p:nvPr/>
          </p:nvCxnSpPr>
          <p:spPr>
            <a:xfrm>
              <a:off x="3396040" y="1445605"/>
              <a:ext cx="276509" cy="30242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80EC893-83DE-0670-7938-9CF62E998CE4}"/>
                </a:ext>
              </a:extLst>
            </p:cNvPr>
            <p:cNvCxnSpPr>
              <a:stCxn id="81" idx="7"/>
              <a:endCxn id="86" idx="2"/>
            </p:cNvCxnSpPr>
            <p:nvPr/>
          </p:nvCxnSpPr>
          <p:spPr>
            <a:xfrm flipV="1">
              <a:off x="3396040" y="787012"/>
              <a:ext cx="532541" cy="39780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E65CA77-4694-E631-7985-AEF90C4E9544}"/>
                </a:ext>
              </a:extLst>
            </p:cNvPr>
            <p:cNvSpPr/>
            <p:nvPr/>
          </p:nvSpPr>
          <p:spPr>
            <a:xfrm>
              <a:off x="5279137" y="530980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2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9326748-BC47-8F82-0803-20AF16BC14E7}"/>
                </a:ext>
              </a:extLst>
            </p:cNvPr>
            <p:cNvSpPr/>
            <p:nvPr/>
          </p:nvSpPr>
          <p:spPr>
            <a:xfrm>
              <a:off x="5896014" y="208743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2</a:t>
              </a:r>
              <a:r>
                <a:rPr lang="en-US" sz="1400" dirty="0"/>
                <a:t>3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26480D8-4F05-6951-B51C-FF746481747E}"/>
                </a:ext>
              </a:extLst>
            </p:cNvPr>
            <p:cNvSpPr/>
            <p:nvPr/>
          </p:nvSpPr>
          <p:spPr>
            <a:xfrm>
              <a:off x="4547157" y="2256373"/>
              <a:ext cx="512064" cy="512064"/>
            </a:xfrm>
            <a:prstGeom prst="ellips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baseline="-25000" dirty="0"/>
                <a:t>1</a:t>
              </a:r>
              <a:r>
                <a:rPr lang="en-US" sz="1400" b="1" dirty="0"/>
                <a:t>3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7800044-E221-AB10-827B-FCF3FE0B1092}"/>
                </a:ext>
              </a:extLst>
            </p:cNvPr>
            <p:cNvSpPr/>
            <p:nvPr/>
          </p:nvSpPr>
          <p:spPr>
            <a:xfrm>
              <a:off x="4915442" y="376905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3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3703801-F288-08E3-38E3-A7566F752D7F}"/>
                </a:ext>
              </a:extLst>
            </p:cNvPr>
            <p:cNvSpPr/>
            <p:nvPr/>
          </p:nvSpPr>
          <p:spPr>
            <a:xfrm>
              <a:off x="6097965" y="4418587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5</a:t>
              </a:r>
              <a:r>
                <a:rPr lang="en-US" sz="1400" dirty="0"/>
                <a:t>3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A74B5B-F016-330D-8F49-6281B6AB8BB1}"/>
                </a:ext>
              </a:extLst>
            </p:cNvPr>
            <p:cNvSpPr/>
            <p:nvPr/>
          </p:nvSpPr>
          <p:spPr>
            <a:xfrm>
              <a:off x="5420723" y="2656536"/>
              <a:ext cx="365758" cy="352761"/>
            </a:xfrm>
            <a:prstGeom prst="ellips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AAC8939-4238-5D3F-1D60-01F959397AF7}"/>
                </a:ext>
              </a:extLst>
            </p:cNvPr>
            <p:cNvSpPr/>
            <p:nvPr/>
          </p:nvSpPr>
          <p:spPr>
            <a:xfrm>
              <a:off x="5859634" y="3739585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B92DBCA-29AE-9D16-1857-FA508973A7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218" y="2547252"/>
              <a:ext cx="238087" cy="1836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EE1582B-BB39-CDAC-8EDB-AFC4367D2CFF}"/>
                </a:ext>
              </a:extLst>
            </p:cNvPr>
            <p:cNvCxnSpPr>
              <a:cxnSpLocks/>
              <a:stCxn id="95" idx="5"/>
              <a:endCxn id="98" idx="2"/>
            </p:cNvCxnSpPr>
            <p:nvPr/>
          </p:nvCxnSpPr>
          <p:spPr>
            <a:xfrm>
              <a:off x="4984231" y="2693447"/>
              <a:ext cx="436492" cy="139470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30C9EA82-E320-2DE2-15DF-75D6A3EBFAA8}"/>
                </a:ext>
              </a:extLst>
            </p:cNvPr>
            <p:cNvCxnSpPr>
              <a:cxnSpLocks/>
              <a:stCxn id="96" idx="6"/>
              <a:endCxn id="99" idx="2"/>
            </p:cNvCxnSpPr>
            <p:nvPr/>
          </p:nvCxnSpPr>
          <p:spPr>
            <a:xfrm flipV="1">
              <a:off x="5427506" y="3915966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06C6513-079F-4131-523B-F330D9042FA3}"/>
                </a:ext>
              </a:extLst>
            </p:cNvPr>
            <p:cNvCxnSpPr>
              <a:cxnSpLocks/>
              <a:stCxn id="97" idx="1"/>
              <a:endCxn id="99" idx="4"/>
            </p:cNvCxnSpPr>
            <p:nvPr/>
          </p:nvCxnSpPr>
          <p:spPr>
            <a:xfrm flipH="1" flipV="1">
              <a:off x="6042513" y="4092346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87D84232-100C-732B-A1F8-A4082AF00A2E}"/>
                </a:ext>
              </a:extLst>
            </p:cNvPr>
            <p:cNvCxnSpPr>
              <a:cxnSpLocks/>
              <a:stCxn id="98" idx="5"/>
              <a:endCxn id="77" idx="2"/>
            </p:cNvCxnSpPr>
            <p:nvPr/>
          </p:nvCxnSpPr>
          <p:spPr>
            <a:xfrm>
              <a:off x="5732917" y="2957636"/>
              <a:ext cx="388582" cy="224817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575411D4-42DE-063E-7FEF-4C13C3E0D1F5}"/>
                </a:ext>
              </a:extLst>
            </p:cNvPr>
            <p:cNvCxnSpPr>
              <a:cxnSpLocks/>
              <a:stCxn id="99" idx="0"/>
              <a:endCxn id="77" idx="3"/>
            </p:cNvCxnSpPr>
            <p:nvPr/>
          </p:nvCxnSpPr>
          <p:spPr>
            <a:xfrm flipV="1">
              <a:off x="6042513" y="3363495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4B2D896-BACE-4959-341C-7A6BF0B87059}"/>
                </a:ext>
              </a:extLst>
            </p:cNvPr>
            <p:cNvCxnSpPr>
              <a:stCxn id="93" idx="6"/>
              <a:endCxn id="76" idx="2"/>
            </p:cNvCxnSpPr>
            <p:nvPr/>
          </p:nvCxnSpPr>
          <p:spPr>
            <a:xfrm flipV="1">
              <a:off x="5791201" y="770516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B11821F-97A1-3FE9-F95E-D5A562E92705}"/>
                </a:ext>
              </a:extLst>
            </p:cNvPr>
            <p:cNvSpPr/>
            <p:nvPr/>
          </p:nvSpPr>
          <p:spPr>
            <a:xfrm>
              <a:off x="6587774" y="1329941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  <a:r>
                <a:rPr lang="en-US" sz="1400" baseline="-25000" dirty="0"/>
                <a:t>3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3BE3AA5-090A-A56A-E5FC-F423A8E30805}"/>
                </a:ext>
              </a:extLst>
            </p:cNvPr>
            <p:cNvCxnSpPr>
              <a:cxnSpLocks/>
              <a:stCxn id="76" idx="4"/>
              <a:endCxn id="107" idx="0"/>
            </p:cNvCxnSpPr>
            <p:nvPr/>
          </p:nvCxnSpPr>
          <p:spPr>
            <a:xfrm>
              <a:off x="6652574" y="1026548"/>
              <a:ext cx="191232" cy="30339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084E9F7-F5AE-F65A-9C55-B27A8E578BB7}"/>
                </a:ext>
              </a:extLst>
            </p:cNvPr>
            <p:cNvCxnSpPr>
              <a:cxnSpLocks/>
              <a:stCxn id="107" idx="3"/>
              <a:endCxn id="94" idx="7"/>
            </p:cNvCxnSpPr>
            <p:nvPr/>
          </p:nvCxnSpPr>
          <p:spPr>
            <a:xfrm flipH="1">
              <a:off x="6333088" y="1767015"/>
              <a:ext cx="329676" cy="3954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579247B-375A-16DF-3D0D-180E13CCD085}"/>
                </a:ext>
              </a:extLst>
            </p:cNvPr>
            <p:cNvCxnSpPr>
              <a:stCxn id="86" idx="6"/>
              <a:endCxn id="93" idx="2"/>
            </p:cNvCxnSpPr>
            <p:nvPr/>
          </p:nvCxnSpPr>
          <p:spPr>
            <a:xfrm>
              <a:off x="4440645" y="787012"/>
              <a:ext cx="8384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F77FD5A-A650-69E0-6DB2-EC01434186D4}"/>
                </a:ext>
              </a:extLst>
            </p:cNvPr>
            <p:cNvCxnSpPr>
              <a:stCxn id="85" idx="5"/>
              <a:endCxn id="95" idx="1"/>
            </p:cNvCxnSpPr>
            <p:nvPr/>
          </p:nvCxnSpPr>
          <p:spPr>
            <a:xfrm>
              <a:off x="4109623" y="1929070"/>
              <a:ext cx="512524" cy="4022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A811BFC-5380-3D81-6D2F-FD8B2824050F}"/>
                </a:ext>
              </a:extLst>
            </p:cNvPr>
            <p:cNvSpPr/>
            <p:nvPr/>
          </p:nvSpPr>
          <p:spPr>
            <a:xfrm>
              <a:off x="3067891" y="30894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4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4FD028C-9BFF-5E90-9A4E-44B702CB4ACC}"/>
                </a:ext>
              </a:extLst>
            </p:cNvPr>
            <p:cNvSpPr/>
            <p:nvPr/>
          </p:nvSpPr>
          <p:spPr>
            <a:xfrm>
              <a:off x="2426661" y="418652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6</a:t>
              </a:r>
              <a:r>
                <a:rPr lang="en-US" sz="1400" dirty="0"/>
                <a:t>4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E999CECA-3BA8-10D1-999E-D3889C3BD7D6}"/>
                </a:ext>
              </a:extLst>
            </p:cNvPr>
            <p:cNvCxnSpPr>
              <a:stCxn id="112" idx="4"/>
              <a:endCxn id="78" idx="1"/>
            </p:cNvCxnSpPr>
            <p:nvPr/>
          </p:nvCxnSpPr>
          <p:spPr>
            <a:xfrm>
              <a:off x="3323923" y="3601466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107FB6A-7D8F-EC4A-27FA-B1DEA3264789}"/>
                </a:ext>
              </a:extLst>
            </p:cNvPr>
            <p:cNvCxnSpPr>
              <a:cxnSpLocks/>
              <a:stCxn id="113" idx="7"/>
              <a:endCxn id="78" idx="2"/>
            </p:cNvCxnSpPr>
            <p:nvPr/>
          </p:nvCxnSpPr>
          <p:spPr>
            <a:xfrm flipV="1">
              <a:off x="2863735" y="4162555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B8387634-86B3-3B93-9274-A61C19CB11AB}"/>
                </a:ext>
              </a:extLst>
            </p:cNvPr>
            <p:cNvCxnSpPr>
              <a:cxnSpLocks/>
              <a:stCxn id="84" idx="5"/>
              <a:endCxn id="112" idx="1"/>
            </p:cNvCxnSpPr>
            <p:nvPr/>
          </p:nvCxnSpPr>
          <p:spPr>
            <a:xfrm>
              <a:off x="3033970" y="2453058"/>
              <a:ext cx="108911" cy="7113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684FD38-5A80-426A-0D3D-841246467839}"/>
                </a:ext>
              </a:extLst>
            </p:cNvPr>
            <p:cNvSpPr/>
            <p:nvPr/>
          </p:nvSpPr>
          <p:spPr>
            <a:xfrm>
              <a:off x="881008" y="2926421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42365BD-0833-E855-C886-765FE81416E0}"/>
                </a:ext>
              </a:extLst>
            </p:cNvPr>
            <p:cNvSpPr/>
            <p:nvPr/>
          </p:nvSpPr>
          <p:spPr>
            <a:xfrm>
              <a:off x="1408332" y="427359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  <a:r>
                <a:rPr lang="en-US" sz="1400" baseline="-25000" dirty="0"/>
                <a:t>4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C180288-4492-5545-CB54-509D029A3B02}"/>
                </a:ext>
              </a:extLst>
            </p:cNvPr>
            <p:cNvCxnSpPr>
              <a:cxnSpLocks/>
              <a:stCxn id="83" idx="4"/>
              <a:endCxn id="117" idx="7"/>
            </p:cNvCxnSpPr>
            <p:nvPr/>
          </p:nvCxnSpPr>
          <p:spPr>
            <a:xfrm flipH="1">
              <a:off x="1318082" y="2528048"/>
              <a:ext cx="401909" cy="4733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5D59B96-EE0C-B94B-D2FB-05D4C3F35B41}"/>
                </a:ext>
              </a:extLst>
            </p:cNvPr>
            <p:cNvCxnSpPr>
              <a:stCxn id="118" idx="6"/>
              <a:endCxn id="113" idx="2"/>
            </p:cNvCxnSpPr>
            <p:nvPr/>
          </p:nvCxnSpPr>
          <p:spPr>
            <a:xfrm flipV="1">
              <a:off x="1920396" y="4442554"/>
              <a:ext cx="506265" cy="870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8E2675B3-E7EA-0112-2CB3-BEEE0C7F28F9}"/>
                </a:ext>
              </a:extLst>
            </p:cNvPr>
            <p:cNvCxnSpPr>
              <a:stCxn id="117" idx="4"/>
              <a:endCxn id="79" idx="0"/>
            </p:cNvCxnSpPr>
            <p:nvPr/>
          </p:nvCxnSpPr>
          <p:spPr>
            <a:xfrm flipH="1">
              <a:off x="89250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6DFBFBEF-6E5B-1296-5DA8-A020C17C51F6}"/>
                </a:ext>
              </a:extLst>
            </p:cNvPr>
            <p:cNvCxnSpPr>
              <a:stCxn id="79" idx="5"/>
              <a:endCxn id="118" idx="2"/>
            </p:cNvCxnSpPr>
            <p:nvPr/>
          </p:nvCxnSpPr>
          <p:spPr>
            <a:xfrm>
              <a:off x="1073544" y="4336488"/>
              <a:ext cx="334788" cy="1931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75AC9C4B-9362-8AFF-2401-5B1634F75F58}"/>
                </a:ext>
              </a:extLst>
            </p:cNvPr>
            <p:cNvSpPr/>
            <p:nvPr/>
          </p:nvSpPr>
          <p:spPr>
            <a:xfrm>
              <a:off x="4171617" y="4365955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3F9DC21-F0D3-4638-1F4C-3386DF9B62FB}"/>
                </a:ext>
              </a:extLst>
            </p:cNvPr>
            <p:cNvSpPr/>
            <p:nvPr/>
          </p:nvSpPr>
          <p:spPr>
            <a:xfrm>
              <a:off x="3323923" y="4834222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5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55244616-E0FE-F466-FBD1-F3CAE3BCEB4A}"/>
                </a:ext>
              </a:extLst>
            </p:cNvPr>
            <p:cNvCxnSpPr>
              <a:cxnSpLocks/>
              <a:stCxn id="78" idx="5"/>
            </p:cNvCxnSpPr>
            <p:nvPr/>
          </p:nvCxnSpPr>
          <p:spPr>
            <a:xfrm>
              <a:off x="3754346" y="4343597"/>
              <a:ext cx="417271" cy="16249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117377C7-2A99-0C18-CAAE-27EB3D4118C2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>
              <a:off x="3579475" y="4411478"/>
              <a:ext cx="480" cy="42274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C3138E87-4E6B-1F66-8461-CE7F7B2348F6}"/>
                </a:ext>
              </a:extLst>
            </p:cNvPr>
            <p:cNvCxnSpPr>
              <a:stCxn id="123" idx="7"/>
              <a:endCxn id="96" idx="3"/>
            </p:cNvCxnSpPr>
            <p:nvPr/>
          </p:nvCxnSpPr>
          <p:spPr>
            <a:xfrm flipV="1">
              <a:off x="4608691" y="4206126"/>
              <a:ext cx="381741" cy="2348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F78439B-05C4-DE20-C8CA-325A633011DC}"/>
                </a:ext>
              </a:extLst>
            </p:cNvPr>
            <p:cNvSpPr/>
            <p:nvPr/>
          </p:nvSpPr>
          <p:spPr>
            <a:xfrm>
              <a:off x="5656486" y="534628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560030B-922E-13EA-02C9-21BDC28C34B1}"/>
                </a:ext>
              </a:extLst>
            </p:cNvPr>
            <p:cNvSpPr/>
            <p:nvPr/>
          </p:nvSpPr>
          <p:spPr>
            <a:xfrm>
              <a:off x="4171698" y="56226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5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FC6CD2F8-5905-F542-EF56-38C06A21A5F4}"/>
                </a:ext>
              </a:extLst>
            </p:cNvPr>
            <p:cNvCxnSpPr>
              <a:stCxn id="124" idx="5"/>
              <a:endCxn id="129" idx="1"/>
            </p:cNvCxnSpPr>
            <p:nvPr/>
          </p:nvCxnSpPr>
          <p:spPr>
            <a:xfrm>
              <a:off x="3760997" y="5271296"/>
              <a:ext cx="485691" cy="426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DA4F4134-BA24-5429-BD78-FB994C68D8D8}"/>
                </a:ext>
              </a:extLst>
            </p:cNvPr>
            <p:cNvCxnSpPr>
              <a:cxnSpLocks/>
              <a:stCxn id="128" idx="7"/>
              <a:endCxn id="97" idx="4"/>
            </p:cNvCxnSpPr>
            <p:nvPr/>
          </p:nvCxnSpPr>
          <p:spPr>
            <a:xfrm flipV="1">
              <a:off x="6093560" y="4930651"/>
              <a:ext cx="260437" cy="4906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244935B-A704-6392-25BD-1E25EE8D8049}"/>
                </a:ext>
              </a:extLst>
            </p:cNvPr>
            <p:cNvCxnSpPr>
              <a:cxnSpLocks/>
              <a:stCxn id="129" idx="5"/>
              <a:endCxn id="80" idx="2"/>
            </p:cNvCxnSpPr>
            <p:nvPr/>
          </p:nvCxnSpPr>
          <p:spPr>
            <a:xfrm>
              <a:off x="4608772" y="6059676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DA5ADFB-9983-D37E-25D8-5AC4DE7BA02B}"/>
                </a:ext>
              </a:extLst>
            </p:cNvPr>
            <p:cNvCxnSpPr>
              <a:cxnSpLocks/>
              <a:stCxn id="80" idx="7"/>
              <a:endCxn id="128" idx="3"/>
            </p:cNvCxnSpPr>
            <p:nvPr/>
          </p:nvCxnSpPr>
          <p:spPr>
            <a:xfrm flipV="1">
              <a:off x="5568580" y="5783360"/>
              <a:ext cx="162896" cy="2542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231A0B3E-F087-46AB-6399-A7323160621A}"/>
                </a:ext>
              </a:extLst>
            </p:cNvPr>
            <p:cNvCxnSpPr>
              <a:cxnSpLocks/>
            </p:cNvCxnSpPr>
            <p:nvPr/>
          </p:nvCxnSpPr>
          <p:spPr>
            <a:xfrm>
              <a:off x="5028913" y="2591472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2444403E-BCCB-47E5-C361-13188365C2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4613" y="2446225"/>
              <a:ext cx="289211" cy="22555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A1995F2-D0D4-45E0-3432-CAB24C21B061}"/>
                </a:ext>
              </a:extLst>
            </p:cNvPr>
            <p:cNvCxnSpPr>
              <a:cxnSpLocks/>
            </p:cNvCxnSpPr>
            <p:nvPr/>
          </p:nvCxnSpPr>
          <p:spPr>
            <a:xfrm>
              <a:off x="5772108" y="2852764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384078A0-DF7D-C23F-3775-9B03C00D4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2126" y="3400990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F41914D4-F670-62A2-AD8E-69172C7457FD}"/>
                </a:ext>
              </a:extLst>
            </p:cNvPr>
            <p:cNvCxnSpPr/>
            <p:nvPr/>
          </p:nvCxnSpPr>
          <p:spPr>
            <a:xfrm flipV="1">
              <a:off x="5772070" y="888225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86C7D391-FAE8-4357-57C9-BED3FCEC7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7432" y="3833667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FF900027-8234-B35A-0E4D-3555C39A4E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835" y="4040685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D8D9539F-66DC-A8CE-8C53-8EB1370D403A}"/>
                </a:ext>
              </a:extLst>
            </p:cNvPr>
            <p:cNvCxnSpPr/>
            <p:nvPr/>
          </p:nvCxnSpPr>
          <p:spPr>
            <a:xfrm flipH="1">
              <a:off x="78103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F6A5C4CD-62A3-3541-F93E-DCD5C50C14E7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75" y="5945612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E039A97-19EF-3401-11BC-47556B96D2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2668" y="4281116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60CE6513-1BBD-76AE-6BFD-1E92EBCB5F66}"/>
                </a:ext>
              </a:extLst>
            </p:cNvPr>
            <p:cNvCxnSpPr/>
            <p:nvPr/>
          </p:nvCxnSpPr>
          <p:spPr>
            <a:xfrm>
              <a:off x="3426183" y="3564077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104C9E-7E49-8D6A-4296-776F3649A024}"/>
              </a:ext>
            </a:extLst>
          </p:cNvPr>
          <p:cNvCxnSpPr/>
          <p:nvPr/>
        </p:nvCxnSpPr>
        <p:spPr>
          <a:xfrm>
            <a:off x="967563" y="2651787"/>
            <a:ext cx="0" cy="2388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7FCD72-77C1-0E3F-3DE6-42904D1B7109}"/>
              </a:ext>
            </a:extLst>
          </p:cNvPr>
          <p:cNvCxnSpPr/>
          <p:nvPr/>
        </p:nvCxnSpPr>
        <p:spPr>
          <a:xfrm>
            <a:off x="1903228" y="2648422"/>
            <a:ext cx="0" cy="2388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28A2F8-31E5-FAB2-AFE2-29733F1893AE}"/>
              </a:ext>
            </a:extLst>
          </p:cNvPr>
          <p:cNvCxnSpPr/>
          <p:nvPr/>
        </p:nvCxnSpPr>
        <p:spPr>
          <a:xfrm>
            <a:off x="967563" y="5039833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EE797D-16B4-F1D8-35FC-CAFB27DFE011}"/>
              </a:ext>
            </a:extLst>
          </p:cNvPr>
          <p:cNvCxnSpPr/>
          <p:nvPr/>
        </p:nvCxnSpPr>
        <p:spPr>
          <a:xfrm>
            <a:off x="967563" y="4559817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7046C4-E870-8562-4115-3D8E26118306}"/>
              </a:ext>
            </a:extLst>
          </p:cNvPr>
          <p:cNvCxnSpPr/>
          <p:nvPr/>
        </p:nvCxnSpPr>
        <p:spPr>
          <a:xfrm>
            <a:off x="967563" y="4078858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257974-94B1-8240-A7C7-2D898568B4BB}"/>
              </a:ext>
            </a:extLst>
          </p:cNvPr>
          <p:cNvCxnSpPr/>
          <p:nvPr/>
        </p:nvCxnSpPr>
        <p:spPr>
          <a:xfrm>
            <a:off x="967563" y="3630758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91850E-AFE6-1682-5A38-D39FAC842717}"/>
              </a:ext>
            </a:extLst>
          </p:cNvPr>
          <p:cNvSpPr txBox="1"/>
          <p:nvPr/>
        </p:nvSpPr>
        <p:spPr>
          <a:xfrm>
            <a:off x="1269040" y="4559817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-25000" dirty="0"/>
              <a:t>6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B1C052-5092-2B22-AE66-1AABF3ED8578}"/>
              </a:ext>
            </a:extLst>
          </p:cNvPr>
          <p:cNvSpPr txBox="1"/>
          <p:nvPr/>
        </p:nvSpPr>
        <p:spPr>
          <a:xfrm>
            <a:off x="1269040" y="4113854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baseline="-25000" dirty="0"/>
              <a:t>4</a:t>
            </a:r>
            <a:endParaRPr lang="en-US" sz="1800" baseline="-25000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D318E5-E3DE-C9C5-0DBC-A4769242BA4B}"/>
              </a:ext>
            </a:extLst>
          </p:cNvPr>
          <p:cNvSpPr txBox="1"/>
          <p:nvPr/>
        </p:nvSpPr>
        <p:spPr>
          <a:xfrm>
            <a:off x="1269040" y="3656742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-25000" dirty="0"/>
              <a:t>2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54124-A822-BB0E-20EF-6CE564A3136C}"/>
              </a:ext>
            </a:extLst>
          </p:cNvPr>
          <p:cNvSpPr txBox="1"/>
          <p:nvPr/>
        </p:nvSpPr>
        <p:spPr>
          <a:xfrm>
            <a:off x="2668767" y="3544635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baseline="-25000" dirty="0"/>
              <a:t>3</a:t>
            </a:r>
            <a:endParaRPr lang="en-US" sz="1800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1419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761F3-5D5D-A23D-C15D-E23C4E70A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EB5E-D5D5-0859-E523-7C76CF3D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/>
          <a:lstStyle/>
          <a:p>
            <a:r>
              <a:rPr lang="en-US" dirty="0"/>
              <a:t>Graph Simulation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FEF2E5-019C-649A-FDAA-58F2474EE90E}"/>
              </a:ext>
            </a:extLst>
          </p:cNvPr>
          <p:cNvGrpSpPr/>
          <p:nvPr/>
        </p:nvGrpSpPr>
        <p:grpSpPr>
          <a:xfrm>
            <a:off x="4912241" y="723014"/>
            <a:ext cx="6099839" cy="5690984"/>
            <a:chOff x="636470" y="504712"/>
            <a:chExt cx="6463368" cy="5969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FAAC00-C33D-BE24-BAA2-61607F834B63}"/>
                </a:ext>
              </a:extLst>
            </p:cNvPr>
            <p:cNvSpPr/>
            <p:nvPr/>
          </p:nvSpPr>
          <p:spPr>
            <a:xfrm>
              <a:off x="2279904" y="504712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CD68A5F-5F60-7077-7B47-D54DE4778283}"/>
                </a:ext>
              </a:extLst>
            </p:cNvPr>
            <p:cNvSpPr/>
            <p:nvPr/>
          </p:nvSpPr>
          <p:spPr>
            <a:xfrm>
              <a:off x="6396542" y="51448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AAB0A93-4314-A216-5F9B-0B5EB54D21A2}"/>
                </a:ext>
              </a:extLst>
            </p:cNvPr>
            <p:cNvSpPr/>
            <p:nvPr/>
          </p:nvSpPr>
          <p:spPr>
            <a:xfrm>
              <a:off x="6121499" y="2926421"/>
              <a:ext cx="512064" cy="512064"/>
            </a:xfrm>
            <a:prstGeom prst="ellipse">
              <a:avLst/>
            </a:prstGeom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1C4903E-4E3A-3D3B-E1F0-43A759CA1D8D}"/>
                </a:ext>
              </a:extLst>
            </p:cNvPr>
            <p:cNvSpPr/>
            <p:nvPr/>
          </p:nvSpPr>
          <p:spPr>
            <a:xfrm>
              <a:off x="3317272" y="3906523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9D6E467-A4A5-D64D-0670-7D60B0E2F4F0}"/>
                </a:ext>
              </a:extLst>
            </p:cNvPr>
            <p:cNvSpPr/>
            <p:nvPr/>
          </p:nvSpPr>
          <p:spPr>
            <a:xfrm>
              <a:off x="636470" y="389941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0801C0C-9A4E-6D18-78E5-2DBED15B6B72}"/>
                </a:ext>
              </a:extLst>
            </p:cNvPr>
            <p:cNvSpPr/>
            <p:nvPr/>
          </p:nvSpPr>
          <p:spPr>
            <a:xfrm>
              <a:off x="5131506" y="5962645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57BF716-41CF-68E7-47BA-8F4DDED100ED}"/>
                </a:ext>
              </a:extLst>
            </p:cNvPr>
            <p:cNvSpPr/>
            <p:nvPr/>
          </p:nvSpPr>
          <p:spPr>
            <a:xfrm>
              <a:off x="3074222" y="1130808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CE53CFB-4653-9378-ECCB-8B9E7AE6443E}"/>
                </a:ext>
              </a:extLst>
            </p:cNvPr>
            <p:cNvSpPr/>
            <p:nvPr/>
          </p:nvSpPr>
          <p:spPr>
            <a:xfrm>
              <a:off x="2219863" y="1429512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059D7A9-8B3C-E7EA-0F7A-350B494CE3B4}"/>
                </a:ext>
              </a:extLst>
            </p:cNvPr>
            <p:cNvSpPr/>
            <p:nvPr/>
          </p:nvSpPr>
          <p:spPr>
            <a:xfrm>
              <a:off x="1463959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6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2D8A016-B605-A22B-3D83-A23EE85F698B}"/>
                </a:ext>
              </a:extLst>
            </p:cNvPr>
            <p:cNvSpPr/>
            <p:nvPr/>
          </p:nvSpPr>
          <p:spPr>
            <a:xfrm>
              <a:off x="2596896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4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B75CBCF-4204-E2EC-6583-B47E76999163}"/>
                </a:ext>
              </a:extLst>
            </p:cNvPr>
            <p:cNvSpPr/>
            <p:nvPr/>
          </p:nvSpPr>
          <p:spPr>
            <a:xfrm>
              <a:off x="3672549" y="149199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D136CC6-AE97-9F95-320C-E2F6C8D0FA75}"/>
                </a:ext>
              </a:extLst>
            </p:cNvPr>
            <p:cNvSpPr/>
            <p:nvPr/>
          </p:nvSpPr>
          <p:spPr>
            <a:xfrm>
              <a:off x="3928581" y="53098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2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4D7370D-1635-9EF9-2778-E34C90C45430}"/>
                </a:ext>
              </a:extLst>
            </p:cNvPr>
            <p:cNvCxnSpPr>
              <a:stCxn id="6" idx="4"/>
              <a:endCxn id="82" idx="0"/>
            </p:cNvCxnSpPr>
            <p:nvPr/>
          </p:nvCxnSpPr>
          <p:spPr>
            <a:xfrm flipH="1">
              <a:off x="2408380" y="1016776"/>
              <a:ext cx="127556" cy="4127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3A5A2FBB-6E1A-76E1-FDCB-CB43310B9D05}"/>
                </a:ext>
              </a:extLst>
            </p:cNvPr>
            <p:cNvCxnSpPr>
              <a:stCxn id="6" idx="5"/>
              <a:endCxn id="81" idx="1"/>
            </p:cNvCxnSpPr>
            <p:nvPr/>
          </p:nvCxnSpPr>
          <p:spPr>
            <a:xfrm>
              <a:off x="2716978" y="941786"/>
              <a:ext cx="412459" cy="2430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EFC7AF9-697A-6183-C20C-ACB041E0399D}"/>
                </a:ext>
              </a:extLst>
            </p:cNvPr>
            <p:cNvCxnSpPr>
              <a:stCxn id="82" idx="3"/>
              <a:endCxn id="83" idx="7"/>
            </p:cNvCxnSpPr>
            <p:nvPr/>
          </p:nvCxnSpPr>
          <p:spPr>
            <a:xfrm flipH="1">
              <a:off x="1901033" y="1744309"/>
              <a:ext cx="374045" cy="34666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0327870-58D8-6B88-D504-1656B90125B1}"/>
                </a:ext>
              </a:extLst>
            </p:cNvPr>
            <p:cNvCxnSpPr>
              <a:stCxn id="82" idx="5"/>
              <a:endCxn id="84" idx="0"/>
            </p:cNvCxnSpPr>
            <p:nvPr/>
          </p:nvCxnSpPr>
          <p:spPr>
            <a:xfrm>
              <a:off x="2541681" y="1744309"/>
              <a:ext cx="311247" cy="2716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F67C860-1EF9-CC0B-2EC9-C0489C86179B}"/>
                </a:ext>
              </a:extLst>
            </p:cNvPr>
            <p:cNvCxnSpPr>
              <a:stCxn id="81" idx="5"/>
              <a:endCxn id="85" idx="2"/>
            </p:cNvCxnSpPr>
            <p:nvPr/>
          </p:nvCxnSpPr>
          <p:spPr>
            <a:xfrm>
              <a:off x="3396040" y="1445605"/>
              <a:ext cx="276509" cy="30242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8E3CB80-6E09-8EEA-229B-7C65AF66C3AD}"/>
                </a:ext>
              </a:extLst>
            </p:cNvPr>
            <p:cNvCxnSpPr>
              <a:stCxn id="81" idx="7"/>
              <a:endCxn id="86" idx="2"/>
            </p:cNvCxnSpPr>
            <p:nvPr/>
          </p:nvCxnSpPr>
          <p:spPr>
            <a:xfrm flipV="1">
              <a:off x="3396040" y="787012"/>
              <a:ext cx="532541" cy="39780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66C57C3-82BF-E625-8CAE-3D7CB96A6FB8}"/>
                </a:ext>
              </a:extLst>
            </p:cNvPr>
            <p:cNvSpPr/>
            <p:nvPr/>
          </p:nvSpPr>
          <p:spPr>
            <a:xfrm>
              <a:off x="5279137" y="530980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2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840F6BB-E478-D145-1ED5-11C24609236A}"/>
                </a:ext>
              </a:extLst>
            </p:cNvPr>
            <p:cNvSpPr/>
            <p:nvPr/>
          </p:nvSpPr>
          <p:spPr>
            <a:xfrm>
              <a:off x="5896014" y="2087433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2</a:t>
              </a:r>
              <a:r>
                <a:rPr lang="en-US" sz="1400" dirty="0"/>
                <a:t>3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E353636-B046-26CE-C1F0-31DF074F465B}"/>
                </a:ext>
              </a:extLst>
            </p:cNvPr>
            <p:cNvSpPr/>
            <p:nvPr/>
          </p:nvSpPr>
          <p:spPr>
            <a:xfrm>
              <a:off x="4547157" y="2256373"/>
              <a:ext cx="512064" cy="512064"/>
            </a:xfrm>
            <a:prstGeom prst="ellips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3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D6D14DA-1DB7-9E1F-C593-A52105A7B0A2}"/>
                </a:ext>
              </a:extLst>
            </p:cNvPr>
            <p:cNvSpPr/>
            <p:nvPr/>
          </p:nvSpPr>
          <p:spPr>
            <a:xfrm>
              <a:off x="4915442" y="376905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3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877F5EB-AB04-E25E-E956-B9A1FA1D24AF}"/>
                </a:ext>
              </a:extLst>
            </p:cNvPr>
            <p:cNvSpPr/>
            <p:nvPr/>
          </p:nvSpPr>
          <p:spPr>
            <a:xfrm>
              <a:off x="6097965" y="4418587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5</a:t>
              </a:r>
              <a:r>
                <a:rPr lang="en-US" sz="1400" dirty="0"/>
                <a:t>3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1A42D45-3E66-CA1B-ABF5-86FBB300EE0C}"/>
                </a:ext>
              </a:extLst>
            </p:cNvPr>
            <p:cNvSpPr/>
            <p:nvPr/>
          </p:nvSpPr>
          <p:spPr>
            <a:xfrm>
              <a:off x="5420723" y="2656536"/>
              <a:ext cx="365758" cy="352761"/>
            </a:xfrm>
            <a:prstGeom prst="ellips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1D4A4F9-9C87-570A-3148-49B8EA6C6008}"/>
                </a:ext>
              </a:extLst>
            </p:cNvPr>
            <p:cNvSpPr/>
            <p:nvPr/>
          </p:nvSpPr>
          <p:spPr>
            <a:xfrm>
              <a:off x="5859634" y="3739585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A2F83244-2CD0-9414-9E64-FB01895525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218" y="2547252"/>
              <a:ext cx="238087" cy="1836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70F57D4-AF9F-E786-83B6-C1CB9668A205}"/>
                </a:ext>
              </a:extLst>
            </p:cNvPr>
            <p:cNvCxnSpPr>
              <a:cxnSpLocks/>
              <a:stCxn id="95" idx="5"/>
              <a:endCxn id="98" idx="2"/>
            </p:cNvCxnSpPr>
            <p:nvPr/>
          </p:nvCxnSpPr>
          <p:spPr>
            <a:xfrm>
              <a:off x="4984231" y="2693447"/>
              <a:ext cx="436492" cy="13947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05C62C8-483A-D0AA-5966-C15795DC604F}"/>
                </a:ext>
              </a:extLst>
            </p:cNvPr>
            <p:cNvCxnSpPr>
              <a:cxnSpLocks/>
              <a:stCxn id="96" idx="6"/>
              <a:endCxn id="99" idx="2"/>
            </p:cNvCxnSpPr>
            <p:nvPr/>
          </p:nvCxnSpPr>
          <p:spPr>
            <a:xfrm flipV="1">
              <a:off x="5427506" y="3915966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63C0CEA-E3D5-669B-4FB1-9DEB6E8CBA9D}"/>
                </a:ext>
              </a:extLst>
            </p:cNvPr>
            <p:cNvCxnSpPr>
              <a:cxnSpLocks/>
              <a:stCxn id="97" idx="1"/>
              <a:endCxn id="99" idx="4"/>
            </p:cNvCxnSpPr>
            <p:nvPr/>
          </p:nvCxnSpPr>
          <p:spPr>
            <a:xfrm flipH="1" flipV="1">
              <a:off x="6042513" y="4092346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D2CDDC1-B4B2-1BE4-1B1B-FEDEBA0E7883}"/>
                </a:ext>
              </a:extLst>
            </p:cNvPr>
            <p:cNvCxnSpPr>
              <a:cxnSpLocks/>
              <a:stCxn id="98" idx="5"/>
              <a:endCxn id="77" idx="2"/>
            </p:cNvCxnSpPr>
            <p:nvPr/>
          </p:nvCxnSpPr>
          <p:spPr>
            <a:xfrm>
              <a:off x="5732917" y="2957636"/>
              <a:ext cx="388582" cy="224817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FB2384D-CEEA-2861-F6EE-1353CC3C2C6F}"/>
                </a:ext>
              </a:extLst>
            </p:cNvPr>
            <p:cNvCxnSpPr>
              <a:cxnSpLocks/>
              <a:stCxn id="99" idx="0"/>
              <a:endCxn id="77" idx="3"/>
            </p:cNvCxnSpPr>
            <p:nvPr/>
          </p:nvCxnSpPr>
          <p:spPr>
            <a:xfrm flipV="1">
              <a:off x="6042513" y="3363495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457BA2B0-E486-26EF-CD6F-2A6A7098C3C3}"/>
                </a:ext>
              </a:extLst>
            </p:cNvPr>
            <p:cNvCxnSpPr>
              <a:stCxn id="93" idx="6"/>
              <a:endCxn id="76" idx="2"/>
            </p:cNvCxnSpPr>
            <p:nvPr/>
          </p:nvCxnSpPr>
          <p:spPr>
            <a:xfrm flipV="1">
              <a:off x="5791201" y="770516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7856E03-58C5-9DAB-4D22-A5A926C2BBE7}"/>
                </a:ext>
              </a:extLst>
            </p:cNvPr>
            <p:cNvSpPr/>
            <p:nvPr/>
          </p:nvSpPr>
          <p:spPr>
            <a:xfrm>
              <a:off x="6587774" y="1329941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  <a:r>
                <a:rPr lang="en-US" sz="1400" baseline="-25000" dirty="0"/>
                <a:t>3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FE8991C-AB79-2016-2AA9-4BBCB3BCD951}"/>
                </a:ext>
              </a:extLst>
            </p:cNvPr>
            <p:cNvCxnSpPr>
              <a:cxnSpLocks/>
              <a:stCxn id="76" idx="4"/>
              <a:endCxn id="107" idx="0"/>
            </p:cNvCxnSpPr>
            <p:nvPr/>
          </p:nvCxnSpPr>
          <p:spPr>
            <a:xfrm>
              <a:off x="6652574" y="1026548"/>
              <a:ext cx="191232" cy="30339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B3EFEAC4-4A0B-6C97-E90E-12358EA4E2B9}"/>
                </a:ext>
              </a:extLst>
            </p:cNvPr>
            <p:cNvCxnSpPr>
              <a:cxnSpLocks/>
              <a:stCxn id="107" idx="3"/>
              <a:endCxn id="94" idx="7"/>
            </p:cNvCxnSpPr>
            <p:nvPr/>
          </p:nvCxnSpPr>
          <p:spPr>
            <a:xfrm flipH="1">
              <a:off x="6333088" y="1767015"/>
              <a:ext cx="329676" cy="3954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96B4485-A3EA-945A-4015-05642EE699F3}"/>
                </a:ext>
              </a:extLst>
            </p:cNvPr>
            <p:cNvCxnSpPr>
              <a:stCxn id="86" idx="6"/>
              <a:endCxn id="93" idx="2"/>
            </p:cNvCxnSpPr>
            <p:nvPr/>
          </p:nvCxnSpPr>
          <p:spPr>
            <a:xfrm>
              <a:off x="4440645" y="787012"/>
              <a:ext cx="8384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63F7A32-4393-84A0-32D6-FEC6E78E7403}"/>
                </a:ext>
              </a:extLst>
            </p:cNvPr>
            <p:cNvCxnSpPr>
              <a:stCxn id="85" idx="5"/>
              <a:endCxn id="95" idx="1"/>
            </p:cNvCxnSpPr>
            <p:nvPr/>
          </p:nvCxnSpPr>
          <p:spPr>
            <a:xfrm>
              <a:off x="4109623" y="1929070"/>
              <a:ext cx="512524" cy="4022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40795A-D754-FE57-3B07-EAAED26314ED}"/>
                </a:ext>
              </a:extLst>
            </p:cNvPr>
            <p:cNvSpPr/>
            <p:nvPr/>
          </p:nvSpPr>
          <p:spPr>
            <a:xfrm>
              <a:off x="3067891" y="30894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4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BBF3615-7176-E870-7B88-FAEC0959EDF0}"/>
                </a:ext>
              </a:extLst>
            </p:cNvPr>
            <p:cNvSpPr/>
            <p:nvPr/>
          </p:nvSpPr>
          <p:spPr>
            <a:xfrm>
              <a:off x="2426661" y="418652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6</a:t>
              </a:r>
              <a:r>
                <a:rPr lang="en-US" sz="1400" dirty="0"/>
                <a:t>4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E60B773-B6AE-069E-A50A-0BE92CFDB3CC}"/>
                </a:ext>
              </a:extLst>
            </p:cNvPr>
            <p:cNvCxnSpPr>
              <a:stCxn id="112" idx="4"/>
              <a:endCxn id="78" idx="1"/>
            </p:cNvCxnSpPr>
            <p:nvPr/>
          </p:nvCxnSpPr>
          <p:spPr>
            <a:xfrm>
              <a:off x="3323923" y="3601466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26F9F92-A9D9-4BC5-BCED-722742F065C7}"/>
                </a:ext>
              </a:extLst>
            </p:cNvPr>
            <p:cNvCxnSpPr>
              <a:cxnSpLocks/>
              <a:stCxn id="113" idx="7"/>
              <a:endCxn id="78" idx="2"/>
            </p:cNvCxnSpPr>
            <p:nvPr/>
          </p:nvCxnSpPr>
          <p:spPr>
            <a:xfrm flipV="1">
              <a:off x="2863735" y="4162555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92319A5-9F6F-5E19-00CF-018817A30011}"/>
                </a:ext>
              </a:extLst>
            </p:cNvPr>
            <p:cNvCxnSpPr>
              <a:cxnSpLocks/>
              <a:stCxn id="84" idx="5"/>
              <a:endCxn id="112" idx="1"/>
            </p:cNvCxnSpPr>
            <p:nvPr/>
          </p:nvCxnSpPr>
          <p:spPr>
            <a:xfrm>
              <a:off x="3033970" y="2453058"/>
              <a:ext cx="108911" cy="7113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7F1B040-5F45-3B1F-EBEF-DD34B4A0CDBA}"/>
                </a:ext>
              </a:extLst>
            </p:cNvPr>
            <p:cNvSpPr/>
            <p:nvPr/>
          </p:nvSpPr>
          <p:spPr>
            <a:xfrm>
              <a:off x="881008" y="2926421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4D30D83-44A0-91BD-AADF-A780B2B74750}"/>
                </a:ext>
              </a:extLst>
            </p:cNvPr>
            <p:cNvSpPr/>
            <p:nvPr/>
          </p:nvSpPr>
          <p:spPr>
            <a:xfrm>
              <a:off x="1408332" y="427359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  <a:r>
                <a:rPr lang="en-US" sz="1400" baseline="-25000" dirty="0"/>
                <a:t>4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53CA48B-F75C-A5B6-1236-137EABD93E69}"/>
                </a:ext>
              </a:extLst>
            </p:cNvPr>
            <p:cNvCxnSpPr>
              <a:cxnSpLocks/>
              <a:stCxn id="83" idx="4"/>
              <a:endCxn id="117" idx="7"/>
            </p:cNvCxnSpPr>
            <p:nvPr/>
          </p:nvCxnSpPr>
          <p:spPr>
            <a:xfrm flipH="1">
              <a:off x="1318082" y="2528048"/>
              <a:ext cx="401909" cy="4733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413EC404-86EF-ECDB-092C-89812C8AB2DE}"/>
                </a:ext>
              </a:extLst>
            </p:cNvPr>
            <p:cNvCxnSpPr>
              <a:stCxn id="118" idx="6"/>
              <a:endCxn id="113" idx="2"/>
            </p:cNvCxnSpPr>
            <p:nvPr/>
          </p:nvCxnSpPr>
          <p:spPr>
            <a:xfrm flipV="1">
              <a:off x="1920396" y="4442554"/>
              <a:ext cx="506265" cy="870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ABE0F022-84AC-925F-D6F8-241C85DF601F}"/>
                </a:ext>
              </a:extLst>
            </p:cNvPr>
            <p:cNvCxnSpPr>
              <a:stCxn id="117" idx="4"/>
              <a:endCxn id="79" idx="0"/>
            </p:cNvCxnSpPr>
            <p:nvPr/>
          </p:nvCxnSpPr>
          <p:spPr>
            <a:xfrm flipH="1">
              <a:off x="89250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A7CA15EA-E94B-4EF8-ACCA-3879CFF4784D}"/>
                </a:ext>
              </a:extLst>
            </p:cNvPr>
            <p:cNvCxnSpPr>
              <a:stCxn id="79" idx="5"/>
              <a:endCxn id="118" idx="2"/>
            </p:cNvCxnSpPr>
            <p:nvPr/>
          </p:nvCxnSpPr>
          <p:spPr>
            <a:xfrm>
              <a:off x="1073544" y="4336488"/>
              <a:ext cx="334788" cy="1931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06B0354-7B0D-43D3-967F-796E17F14F05}"/>
                </a:ext>
              </a:extLst>
            </p:cNvPr>
            <p:cNvSpPr/>
            <p:nvPr/>
          </p:nvSpPr>
          <p:spPr>
            <a:xfrm>
              <a:off x="4171617" y="4365955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E100285-D27B-7F73-2599-C6231BA9C9DC}"/>
                </a:ext>
              </a:extLst>
            </p:cNvPr>
            <p:cNvSpPr/>
            <p:nvPr/>
          </p:nvSpPr>
          <p:spPr>
            <a:xfrm>
              <a:off x="3323923" y="4834222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5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3CBECFAE-4A46-A7A6-7BA7-378BBCB0DC5A}"/>
                </a:ext>
              </a:extLst>
            </p:cNvPr>
            <p:cNvCxnSpPr>
              <a:cxnSpLocks/>
              <a:stCxn id="78" idx="5"/>
            </p:cNvCxnSpPr>
            <p:nvPr/>
          </p:nvCxnSpPr>
          <p:spPr>
            <a:xfrm>
              <a:off x="3754346" y="4343597"/>
              <a:ext cx="417271" cy="16249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47BE290B-1021-E60C-1B2C-EC418156C0D7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>
              <a:off x="3579475" y="4411478"/>
              <a:ext cx="480" cy="42274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96B88A25-8014-C2B8-9D62-E81AAAA8B5E1}"/>
                </a:ext>
              </a:extLst>
            </p:cNvPr>
            <p:cNvCxnSpPr>
              <a:stCxn id="123" idx="7"/>
              <a:endCxn id="96" idx="3"/>
            </p:cNvCxnSpPr>
            <p:nvPr/>
          </p:nvCxnSpPr>
          <p:spPr>
            <a:xfrm flipV="1">
              <a:off x="4608691" y="4206126"/>
              <a:ext cx="381741" cy="2348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9FA383A-B01A-A67A-8500-DCDA68BD8848}"/>
                </a:ext>
              </a:extLst>
            </p:cNvPr>
            <p:cNvSpPr/>
            <p:nvPr/>
          </p:nvSpPr>
          <p:spPr>
            <a:xfrm>
              <a:off x="5656486" y="534628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B9E4633-0540-F6FE-FA6C-00E50209A35F}"/>
                </a:ext>
              </a:extLst>
            </p:cNvPr>
            <p:cNvSpPr/>
            <p:nvPr/>
          </p:nvSpPr>
          <p:spPr>
            <a:xfrm>
              <a:off x="4171698" y="56226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5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D8298C0A-49EB-B67E-F414-E1ADC76FC987}"/>
                </a:ext>
              </a:extLst>
            </p:cNvPr>
            <p:cNvCxnSpPr>
              <a:stCxn id="124" idx="5"/>
              <a:endCxn id="129" idx="1"/>
            </p:cNvCxnSpPr>
            <p:nvPr/>
          </p:nvCxnSpPr>
          <p:spPr>
            <a:xfrm>
              <a:off x="3760997" y="5271296"/>
              <a:ext cx="485691" cy="426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373D854B-254A-B807-B1DA-EEEE090AE98A}"/>
                </a:ext>
              </a:extLst>
            </p:cNvPr>
            <p:cNvCxnSpPr>
              <a:cxnSpLocks/>
              <a:stCxn id="128" idx="7"/>
              <a:endCxn id="97" idx="4"/>
            </p:cNvCxnSpPr>
            <p:nvPr/>
          </p:nvCxnSpPr>
          <p:spPr>
            <a:xfrm flipV="1">
              <a:off x="6093560" y="4930651"/>
              <a:ext cx="260437" cy="4906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36E8AC3F-7643-F14F-2511-24C9956433D5}"/>
                </a:ext>
              </a:extLst>
            </p:cNvPr>
            <p:cNvCxnSpPr>
              <a:cxnSpLocks/>
              <a:stCxn id="129" idx="5"/>
              <a:endCxn id="80" idx="2"/>
            </p:cNvCxnSpPr>
            <p:nvPr/>
          </p:nvCxnSpPr>
          <p:spPr>
            <a:xfrm>
              <a:off x="4608772" y="6059676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CB9CFE25-D75D-804E-344A-0F5779D29BAD}"/>
                </a:ext>
              </a:extLst>
            </p:cNvPr>
            <p:cNvCxnSpPr>
              <a:cxnSpLocks/>
              <a:stCxn id="80" idx="7"/>
              <a:endCxn id="128" idx="3"/>
            </p:cNvCxnSpPr>
            <p:nvPr/>
          </p:nvCxnSpPr>
          <p:spPr>
            <a:xfrm flipV="1">
              <a:off x="5568580" y="5783360"/>
              <a:ext cx="162896" cy="2542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B28F8107-6575-2916-EEA1-5EA9A62A466C}"/>
                </a:ext>
              </a:extLst>
            </p:cNvPr>
            <p:cNvCxnSpPr>
              <a:cxnSpLocks/>
            </p:cNvCxnSpPr>
            <p:nvPr/>
          </p:nvCxnSpPr>
          <p:spPr>
            <a:xfrm>
              <a:off x="5028913" y="2591472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4C0B944D-1DB3-8B26-E5B2-3AA7B05F3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4613" y="2446225"/>
              <a:ext cx="289211" cy="22555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E7D16BE-BB20-DDFF-9789-BE77FFFDF1EB}"/>
                </a:ext>
              </a:extLst>
            </p:cNvPr>
            <p:cNvCxnSpPr>
              <a:cxnSpLocks/>
            </p:cNvCxnSpPr>
            <p:nvPr/>
          </p:nvCxnSpPr>
          <p:spPr>
            <a:xfrm>
              <a:off x="5772108" y="2852764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FD23A307-CFC3-122F-7148-7D44DDF141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2126" y="3400990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A51F02E-A472-365B-E5EC-C5D9897EABDF}"/>
                </a:ext>
              </a:extLst>
            </p:cNvPr>
            <p:cNvCxnSpPr/>
            <p:nvPr/>
          </p:nvCxnSpPr>
          <p:spPr>
            <a:xfrm flipV="1">
              <a:off x="5772070" y="888225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CA6BA62-58E9-3EED-8C02-83B66880CB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7432" y="3833667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57DFADA6-4BB9-CE64-E97B-418C2C7E79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835" y="4040685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6D40D2D0-EDD0-0CF3-56E3-657402F3F85D}"/>
                </a:ext>
              </a:extLst>
            </p:cNvPr>
            <p:cNvCxnSpPr/>
            <p:nvPr/>
          </p:nvCxnSpPr>
          <p:spPr>
            <a:xfrm flipH="1">
              <a:off x="78103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AD3051FE-AD09-43D0-6C15-FE6107D6E32E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75" y="5945612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1D3EE8C7-2187-7D93-A976-7384876A0D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2668" y="4281116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D5D6DEAC-535A-30E5-E4CD-8E24E3309375}"/>
                </a:ext>
              </a:extLst>
            </p:cNvPr>
            <p:cNvCxnSpPr/>
            <p:nvPr/>
          </p:nvCxnSpPr>
          <p:spPr>
            <a:xfrm>
              <a:off x="3426183" y="3564077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3058AB-43A7-AE9C-667B-1F171B9DFF39}"/>
              </a:ext>
            </a:extLst>
          </p:cNvPr>
          <p:cNvCxnSpPr/>
          <p:nvPr/>
        </p:nvCxnSpPr>
        <p:spPr>
          <a:xfrm>
            <a:off x="967563" y="2651787"/>
            <a:ext cx="0" cy="2388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907087-9FF3-03D9-483E-C1D95E152183}"/>
              </a:ext>
            </a:extLst>
          </p:cNvPr>
          <p:cNvCxnSpPr/>
          <p:nvPr/>
        </p:nvCxnSpPr>
        <p:spPr>
          <a:xfrm>
            <a:off x="1903228" y="2648422"/>
            <a:ext cx="0" cy="2388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B9D886-7E2E-03E0-FF41-E89575908865}"/>
              </a:ext>
            </a:extLst>
          </p:cNvPr>
          <p:cNvCxnSpPr/>
          <p:nvPr/>
        </p:nvCxnSpPr>
        <p:spPr>
          <a:xfrm>
            <a:off x="967563" y="5039833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E96519-932C-84C1-3490-947C7C88349D}"/>
              </a:ext>
            </a:extLst>
          </p:cNvPr>
          <p:cNvCxnSpPr/>
          <p:nvPr/>
        </p:nvCxnSpPr>
        <p:spPr>
          <a:xfrm>
            <a:off x="967563" y="4559817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768EC-57B4-450F-28EF-29F2FAFC7D37}"/>
              </a:ext>
            </a:extLst>
          </p:cNvPr>
          <p:cNvCxnSpPr/>
          <p:nvPr/>
        </p:nvCxnSpPr>
        <p:spPr>
          <a:xfrm>
            <a:off x="967563" y="4078858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AEFBE-6C2A-276A-E763-CA54639EFD8C}"/>
              </a:ext>
            </a:extLst>
          </p:cNvPr>
          <p:cNvCxnSpPr/>
          <p:nvPr/>
        </p:nvCxnSpPr>
        <p:spPr>
          <a:xfrm>
            <a:off x="967563" y="3630758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C1D222-8C35-2838-5818-02E1D72F3B48}"/>
              </a:ext>
            </a:extLst>
          </p:cNvPr>
          <p:cNvSpPr txBox="1"/>
          <p:nvPr/>
        </p:nvSpPr>
        <p:spPr>
          <a:xfrm>
            <a:off x="1269040" y="4559817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-25000" dirty="0"/>
              <a:t>6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C9814-37E1-0B3A-81BA-523A6158A83E}"/>
              </a:ext>
            </a:extLst>
          </p:cNvPr>
          <p:cNvSpPr txBox="1"/>
          <p:nvPr/>
        </p:nvSpPr>
        <p:spPr>
          <a:xfrm>
            <a:off x="1269040" y="4113854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baseline="-25000" dirty="0"/>
              <a:t>4</a:t>
            </a:r>
            <a:endParaRPr lang="en-US" sz="1800" baseline="-25000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8F24B5-3B16-A96A-13C4-C23821844D79}"/>
              </a:ext>
            </a:extLst>
          </p:cNvPr>
          <p:cNvSpPr txBox="1"/>
          <p:nvPr/>
        </p:nvSpPr>
        <p:spPr>
          <a:xfrm>
            <a:off x="1269040" y="3656742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-25000" dirty="0"/>
              <a:t>2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15D7B-C4EB-44CD-50E4-3DA15491E91A}"/>
              </a:ext>
            </a:extLst>
          </p:cNvPr>
          <p:cNvSpPr txBox="1"/>
          <p:nvPr/>
        </p:nvSpPr>
        <p:spPr>
          <a:xfrm>
            <a:off x="2668767" y="3544635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baseline="-25000" dirty="0"/>
              <a:t>3</a:t>
            </a:r>
            <a:endParaRPr lang="en-US" sz="1800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592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D5F51-5456-0A7B-43FA-5A853B0CF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0852-9AD1-40F4-01EF-01C8F805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/>
          <a:lstStyle/>
          <a:p>
            <a:r>
              <a:rPr lang="en-US" dirty="0"/>
              <a:t>Graph Simulation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B1F50C-FD59-5FC0-D8B7-63E6B5016E18}"/>
              </a:ext>
            </a:extLst>
          </p:cNvPr>
          <p:cNvGrpSpPr/>
          <p:nvPr/>
        </p:nvGrpSpPr>
        <p:grpSpPr>
          <a:xfrm>
            <a:off x="4912241" y="723014"/>
            <a:ext cx="6099839" cy="5690984"/>
            <a:chOff x="636470" y="504712"/>
            <a:chExt cx="6463368" cy="5969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273B56-FE06-D1E2-39D2-9C92E4B099B4}"/>
                </a:ext>
              </a:extLst>
            </p:cNvPr>
            <p:cNvSpPr/>
            <p:nvPr/>
          </p:nvSpPr>
          <p:spPr>
            <a:xfrm>
              <a:off x="2279904" y="504712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FC3C4D7-2EFD-A142-85A6-974C5E314802}"/>
                </a:ext>
              </a:extLst>
            </p:cNvPr>
            <p:cNvSpPr/>
            <p:nvPr/>
          </p:nvSpPr>
          <p:spPr>
            <a:xfrm>
              <a:off x="6396542" y="51448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F33DA8E-5F4E-D0CD-1280-15DA53B7B244}"/>
                </a:ext>
              </a:extLst>
            </p:cNvPr>
            <p:cNvSpPr/>
            <p:nvPr/>
          </p:nvSpPr>
          <p:spPr>
            <a:xfrm>
              <a:off x="6121499" y="2926421"/>
              <a:ext cx="512064" cy="512064"/>
            </a:xfrm>
            <a:prstGeom prst="ellipse">
              <a:avLst/>
            </a:prstGeom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A611C9E-E023-F6A6-E4DF-EB8947FA1850}"/>
                </a:ext>
              </a:extLst>
            </p:cNvPr>
            <p:cNvSpPr/>
            <p:nvPr/>
          </p:nvSpPr>
          <p:spPr>
            <a:xfrm>
              <a:off x="3317272" y="3906523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4D9B573-5D4C-CE4A-C56B-6E11FE5C7301}"/>
                </a:ext>
              </a:extLst>
            </p:cNvPr>
            <p:cNvSpPr/>
            <p:nvPr/>
          </p:nvSpPr>
          <p:spPr>
            <a:xfrm>
              <a:off x="636470" y="3899414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FFB5B99-6187-3AA7-FEF5-450E526FDC62}"/>
                </a:ext>
              </a:extLst>
            </p:cNvPr>
            <p:cNvSpPr/>
            <p:nvPr/>
          </p:nvSpPr>
          <p:spPr>
            <a:xfrm>
              <a:off x="5131506" y="5962645"/>
              <a:ext cx="512064" cy="51206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86DB09E-CCD0-B0E0-82CE-CE9E0BC446D7}"/>
                </a:ext>
              </a:extLst>
            </p:cNvPr>
            <p:cNvSpPr/>
            <p:nvPr/>
          </p:nvSpPr>
          <p:spPr>
            <a:xfrm>
              <a:off x="3074222" y="1130808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E191352-1F6E-F34B-3BFD-B466ADD507BE}"/>
                </a:ext>
              </a:extLst>
            </p:cNvPr>
            <p:cNvSpPr/>
            <p:nvPr/>
          </p:nvSpPr>
          <p:spPr>
            <a:xfrm>
              <a:off x="2219863" y="1429512"/>
              <a:ext cx="377033" cy="36880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AD19354-FB7E-DD9F-9A7E-76D0B50F15D4}"/>
                </a:ext>
              </a:extLst>
            </p:cNvPr>
            <p:cNvSpPr/>
            <p:nvPr/>
          </p:nvSpPr>
          <p:spPr>
            <a:xfrm>
              <a:off x="1463959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6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3C1EC9A-8575-8495-EE61-03494D97B620}"/>
                </a:ext>
              </a:extLst>
            </p:cNvPr>
            <p:cNvSpPr/>
            <p:nvPr/>
          </p:nvSpPr>
          <p:spPr>
            <a:xfrm>
              <a:off x="2596896" y="2015984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4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C2B3125-E2F7-8F8D-0EB5-16D9DEE1F693}"/>
                </a:ext>
              </a:extLst>
            </p:cNvPr>
            <p:cNvSpPr/>
            <p:nvPr/>
          </p:nvSpPr>
          <p:spPr>
            <a:xfrm>
              <a:off x="3672549" y="149199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26A27AC-663D-E681-BFC6-9A675A9DBED6}"/>
                </a:ext>
              </a:extLst>
            </p:cNvPr>
            <p:cNvSpPr/>
            <p:nvPr/>
          </p:nvSpPr>
          <p:spPr>
            <a:xfrm>
              <a:off x="3928581" y="53098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r>
                <a:rPr lang="en-US" sz="1400" baseline="-25000" dirty="0"/>
                <a:t>2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9B0FF64-71D2-44C6-ED5B-D781D18F1CA0}"/>
                </a:ext>
              </a:extLst>
            </p:cNvPr>
            <p:cNvCxnSpPr>
              <a:stCxn id="6" idx="4"/>
              <a:endCxn id="82" idx="0"/>
            </p:cNvCxnSpPr>
            <p:nvPr/>
          </p:nvCxnSpPr>
          <p:spPr>
            <a:xfrm flipH="1">
              <a:off x="2408380" y="1016776"/>
              <a:ext cx="127556" cy="4127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8C37F3C-52A0-6E27-6219-6ECFAF22D0DE}"/>
                </a:ext>
              </a:extLst>
            </p:cNvPr>
            <p:cNvCxnSpPr>
              <a:stCxn id="6" idx="5"/>
              <a:endCxn id="81" idx="1"/>
            </p:cNvCxnSpPr>
            <p:nvPr/>
          </p:nvCxnSpPr>
          <p:spPr>
            <a:xfrm>
              <a:off x="2716978" y="941786"/>
              <a:ext cx="412459" cy="24303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54D98A4-AA28-9C5E-4A04-0A0BBDB80D2A}"/>
                </a:ext>
              </a:extLst>
            </p:cNvPr>
            <p:cNvCxnSpPr>
              <a:stCxn id="82" idx="3"/>
              <a:endCxn id="83" idx="7"/>
            </p:cNvCxnSpPr>
            <p:nvPr/>
          </p:nvCxnSpPr>
          <p:spPr>
            <a:xfrm flipH="1">
              <a:off x="1901033" y="1744309"/>
              <a:ext cx="374045" cy="34666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58C60285-5EE4-0D65-AD8F-516335115888}"/>
                </a:ext>
              </a:extLst>
            </p:cNvPr>
            <p:cNvCxnSpPr>
              <a:stCxn id="82" idx="5"/>
              <a:endCxn id="84" idx="0"/>
            </p:cNvCxnSpPr>
            <p:nvPr/>
          </p:nvCxnSpPr>
          <p:spPr>
            <a:xfrm>
              <a:off x="2541681" y="1744309"/>
              <a:ext cx="311247" cy="2716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3E7B240-1638-C8B8-F89D-BBF7E7F8103D}"/>
                </a:ext>
              </a:extLst>
            </p:cNvPr>
            <p:cNvCxnSpPr>
              <a:stCxn id="81" idx="5"/>
              <a:endCxn id="85" idx="2"/>
            </p:cNvCxnSpPr>
            <p:nvPr/>
          </p:nvCxnSpPr>
          <p:spPr>
            <a:xfrm>
              <a:off x="3396040" y="1445605"/>
              <a:ext cx="276509" cy="30242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3BDF405-B4B7-E60C-63A7-70D2917661EF}"/>
                </a:ext>
              </a:extLst>
            </p:cNvPr>
            <p:cNvCxnSpPr>
              <a:stCxn id="81" idx="7"/>
              <a:endCxn id="86" idx="2"/>
            </p:cNvCxnSpPr>
            <p:nvPr/>
          </p:nvCxnSpPr>
          <p:spPr>
            <a:xfrm flipV="1">
              <a:off x="3396040" y="787012"/>
              <a:ext cx="532541" cy="39780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33FBF0E-DB43-0664-7486-A74C7346F622}"/>
                </a:ext>
              </a:extLst>
            </p:cNvPr>
            <p:cNvSpPr/>
            <p:nvPr/>
          </p:nvSpPr>
          <p:spPr>
            <a:xfrm>
              <a:off x="5279137" y="530980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2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286CFF1-ACF0-4083-2958-761BC59BF574}"/>
                </a:ext>
              </a:extLst>
            </p:cNvPr>
            <p:cNvSpPr/>
            <p:nvPr/>
          </p:nvSpPr>
          <p:spPr>
            <a:xfrm>
              <a:off x="5896014" y="2087433"/>
              <a:ext cx="512064" cy="512064"/>
            </a:xfrm>
            <a:prstGeom prst="ellips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baseline="-25000" dirty="0"/>
                <a:t>2</a:t>
              </a:r>
              <a:r>
                <a:rPr lang="en-US" sz="1400" b="1" dirty="0"/>
                <a:t>3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10048A8-9E88-BBB6-6A82-4256E69310D9}"/>
                </a:ext>
              </a:extLst>
            </p:cNvPr>
            <p:cNvSpPr/>
            <p:nvPr/>
          </p:nvSpPr>
          <p:spPr>
            <a:xfrm>
              <a:off x="4547157" y="2256373"/>
              <a:ext cx="512064" cy="512064"/>
            </a:xfrm>
            <a:prstGeom prst="ellips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baseline="-25000" dirty="0"/>
                <a:t>1</a:t>
              </a:r>
              <a:r>
                <a:rPr lang="en-US" sz="1400" b="1" dirty="0"/>
                <a:t>3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8CEE0AB-EC13-1372-38BB-A0C64683FC89}"/>
                </a:ext>
              </a:extLst>
            </p:cNvPr>
            <p:cNvSpPr/>
            <p:nvPr/>
          </p:nvSpPr>
          <p:spPr>
            <a:xfrm>
              <a:off x="4915442" y="3769052"/>
              <a:ext cx="512064" cy="512064"/>
            </a:xfrm>
            <a:prstGeom prst="ellips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baseline="-25000" dirty="0"/>
                <a:t>4</a:t>
              </a:r>
              <a:r>
                <a:rPr lang="en-US" sz="1400" b="1" dirty="0"/>
                <a:t>3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2920702-E5B5-7496-5619-437246A17ADA}"/>
                </a:ext>
              </a:extLst>
            </p:cNvPr>
            <p:cNvSpPr/>
            <p:nvPr/>
          </p:nvSpPr>
          <p:spPr>
            <a:xfrm>
              <a:off x="6097965" y="4418587"/>
              <a:ext cx="512064" cy="512064"/>
            </a:xfrm>
            <a:prstGeom prst="ellips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baseline="-25000" dirty="0"/>
                <a:t>5</a:t>
              </a:r>
              <a:r>
                <a:rPr lang="en-US" sz="1400" b="1" dirty="0"/>
                <a:t>3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7398E68-077E-FE90-0452-1B7A869FEEE9}"/>
                </a:ext>
              </a:extLst>
            </p:cNvPr>
            <p:cNvSpPr/>
            <p:nvPr/>
          </p:nvSpPr>
          <p:spPr>
            <a:xfrm>
              <a:off x="5420723" y="2656536"/>
              <a:ext cx="365758" cy="352761"/>
            </a:xfrm>
            <a:prstGeom prst="ellips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2616FC3-70DA-B502-EFF3-0D5BB5587639}"/>
                </a:ext>
              </a:extLst>
            </p:cNvPr>
            <p:cNvSpPr/>
            <p:nvPr/>
          </p:nvSpPr>
          <p:spPr>
            <a:xfrm>
              <a:off x="5859634" y="3739585"/>
              <a:ext cx="365758" cy="352761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D0624E4-8BA4-1FEE-6697-3D1C64A29C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218" y="2547252"/>
              <a:ext cx="238087" cy="1836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1B5E04D-AF5F-1EE4-2765-6D71ADF8ED81}"/>
                </a:ext>
              </a:extLst>
            </p:cNvPr>
            <p:cNvCxnSpPr>
              <a:cxnSpLocks/>
              <a:stCxn id="95" idx="5"/>
              <a:endCxn id="98" idx="2"/>
            </p:cNvCxnSpPr>
            <p:nvPr/>
          </p:nvCxnSpPr>
          <p:spPr>
            <a:xfrm>
              <a:off x="4984231" y="2693447"/>
              <a:ext cx="436492" cy="13947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25B88B4-924B-E42F-05DF-119C7ECEA3C3}"/>
                </a:ext>
              </a:extLst>
            </p:cNvPr>
            <p:cNvCxnSpPr>
              <a:cxnSpLocks/>
              <a:stCxn id="96" idx="6"/>
              <a:endCxn id="99" idx="2"/>
            </p:cNvCxnSpPr>
            <p:nvPr/>
          </p:nvCxnSpPr>
          <p:spPr>
            <a:xfrm flipV="1">
              <a:off x="5427506" y="3915966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0F39B28-4ACA-A76A-0678-424AA0C99229}"/>
                </a:ext>
              </a:extLst>
            </p:cNvPr>
            <p:cNvCxnSpPr>
              <a:cxnSpLocks/>
              <a:stCxn id="97" idx="1"/>
              <a:endCxn id="99" idx="4"/>
            </p:cNvCxnSpPr>
            <p:nvPr/>
          </p:nvCxnSpPr>
          <p:spPr>
            <a:xfrm flipH="1" flipV="1">
              <a:off x="6042513" y="4092346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FDCBE47-BBD6-73D0-25E5-ED62B382B1AF}"/>
                </a:ext>
              </a:extLst>
            </p:cNvPr>
            <p:cNvCxnSpPr>
              <a:cxnSpLocks/>
              <a:stCxn id="98" idx="5"/>
              <a:endCxn id="77" idx="2"/>
            </p:cNvCxnSpPr>
            <p:nvPr/>
          </p:nvCxnSpPr>
          <p:spPr>
            <a:xfrm>
              <a:off x="5732917" y="2957636"/>
              <a:ext cx="388582" cy="224817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605BC238-0C3A-4631-72C2-6E43ECD0B544}"/>
                </a:ext>
              </a:extLst>
            </p:cNvPr>
            <p:cNvCxnSpPr>
              <a:cxnSpLocks/>
              <a:stCxn id="99" idx="0"/>
              <a:endCxn id="77" idx="3"/>
            </p:cNvCxnSpPr>
            <p:nvPr/>
          </p:nvCxnSpPr>
          <p:spPr>
            <a:xfrm flipV="1">
              <a:off x="6042513" y="3363495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3A9C0BE-BA51-73F0-1614-E427885D92E8}"/>
                </a:ext>
              </a:extLst>
            </p:cNvPr>
            <p:cNvCxnSpPr>
              <a:stCxn id="93" idx="6"/>
              <a:endCxn id="76" idx="2"/>
            </p:cNvCxnSpPr>
            <p:nvPr/>
          </p:nvCxnSpPr>
          <p:spPr>
            <a:xfrm flipV="1">
              <a:off x="5791201" y="770516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AB66ECC-F6F5-86FA-4079-A89802B33474}"/>
                </a:ext>
              </a:extLst>
            </p:cNvPr>
            <p:cNvSpPr/>
            <p:nvPr/>
          </p:nvSpPr>
          <p:spPr>
            <a:xfrm>
              <a:off x="6587774" y="1329941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  <a:r>
                <a:rPr lang="en-US" sz="1400" baseline="-25000" dirty="0"/>
                <a:t>3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A84ADCF-C711-7864-E44E-E1683B78708B}"/>
                </a:ext>
              </a:extLst>
            </p:cNvPr>
            <p:cNvCxnSpPr>
              <a:cxnSpLocks/>
              <a:stCxn id="76" idx="4"/>
              <a:endCxn id="107" idx="0"/>
            </p:cNvCxnSpPr>
            <p:nvPr/>
          </p:nvCxnSpPr>
          <p:spPr>
            <a:xfrm>
              <a:off x="6652574" y="1026548"/>
              <a:ext cx="191232" cy="30339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8D33CF5-67D7-4F6D-1C25-EEBEDF084DF8}"/>
                </a:ext>
              </a:extLst>
            </p:cNvPr>
            <p:cNvCxnSpPr>
              <a:cxnSpLocks/>
              <a:stCxn id="107" idx="3"/>
              <a:endCxn id="94" idx="7"/>
            </p:cNvCxnSpPr>
            <p:nvPr/>
          </p:nvCxnSpPr>
          <p:spPr>
            <a:xfrm flipH="1">
              <a:off x="6333088" y="1767015"/>
              <a:ext cx="329676" cy="3954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540D500-90E5-99AA-01BC-1EE2C336C2FA}"/>
                </a:ext>
              </a:extLst>
            </p:cNvPr>
            <p:cNvCxnSpPr>
              <a:stCxn id="86" idx="6"/>
              <a:endCxn id="93" idx="2"/>
            </p:cNvCxnSpPr>
            <p:nvPr/>
          </p:nvCxnSpPr>
          <p:spPr>
            <a:xfrm>
              <a:off x="4440645" y="787012"/>
              <a:ext cx="8384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A729ABF4-7553-99DD-5AD0-500B204C444B}"/>
                </a:ext>
              </a:extLst>
            </p:cNvPr>
            <p:cNvCxnSpPr>
              <a:stCxn id="85" idx="5"/>
              <a:endCxn id="95" idx="1"/>
            </p:cNvCxnSpPr>
            <p:nvPr/>
          </p:nvCxnSpPr>
          <p:spPr>
            <a:xfrm>
              <a:off x="4109623" y="1929070"/>
              <a:ext cx="512524" cy="4022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D2D423E-154A-F75A-C976-28CBBD8B84E7}"/>
                </a:ext>
              </a:extLst>
            </p:cNvPr>
            <p:cNvSpPr/>
            <p:nvPr/>
          </p:nvSpPr>
          <p:spPr>
            <a:xfrm>
              <a:off x="3067891" y="30894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4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DF87F13-71DD-797A-A9F3-22CA4ED4A513}"/>
                </a:ext>
              </a:extLst>
            </p:cNvPr>
            <p:cNvSpPr/>
            <p:nvPr/>
          </p:nvSpPr>
          <p:spPr>
            <a:xfrm>
              <a:off x="2426661" y="418652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6</a:t>
              </a:r>
              <a:r>
                <a:rPr lang="en-US" sz="1400" dirty="0"/>
                <a:t>4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3775D2B8-7502-839B-63AB-C95A02FDDC6B}"/>
                </a:ext>
              </a:extLst>
            </p:cNvPr>
            <p:cNvCxnSpPr>
              <a:stCxn id="112" idx="4"/>
              <a:endCxn id="78" idx="1"/>
            </p:cNvCxnSpPr>
            <p:nvPr/>
          </p:nvCxnSpPr>
          <p:spPr>
            <a:xfrm>
              <a:off x="3323923" y="3601466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F2A4C80-8FBA-4D85-B8D7-4BB38B8DFE36}"/>
                </a:ext>
              </a:extLst>
            </p:cNvPr>
            <p:cNvCxnSpPr>
              <a:cxnSpLocks/>
              <a:stCxn id="113" idx="7"/>
              <a:endCxn id="78" idx="2"/>
            </p:cNvCxnSpPr>
            <p:nvPr/>
          </p:nvCxnSpPr>
          <p:spPr>
            <a:xfrm flipV="1">
              <a:off x="2863735" y="4162555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A8B8CBB-59CB-5F7B-2C52-0B8E5A47A82A}"/>
                </a:ext>
              </a:extLst>
            </p:cNvPr>
            <p:cNvCxnSpPr>
              <a:cxnSpLocks/>
              <a:stCxn id="84" idx="5"/>
              <a:endCxn id="112" idx="1"/>
            </p:cNvCxnSpPr>
            <p:nvPr/>
          </p:nvCxnSpPr>
          <p:spPr>
            <a:xfrm>
              <a:off x="3033970" y="2453058"/>
              <a:ext cx="108911" cy="7113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3D99602-9245-1135-9B21-BEF14D5396DF}"/>
                </a:ext>
              </a:extLst>
            </p:cNvPr>
            <p:cNvSpPr/>
            <p:nvPr/>
          </p:nvSpPr>
          <p:spPr>
            <a:xfrm>
              <a:off x="881008" y="2926421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1</a:t>
              </a:r>
              <a:r>
                <a:rPr lang="en-US" sz="1400" dirty="0"/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858B05A-79B2-A3ED-9F04-E6A13E64BCDF}"/>
                </a:ext>
              </a:extLst>
            </p:cNvPr>
            <p:cNvSpPr/>
            <p:nvPr/>
          </p:nvSpPr>
          <p:spPr>
            <a:xfrm>
              <a:off x="1408332" y="4273590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  <a:r>
                <a:rPr lang="en-US" sz="1400" baseline="-25000" dirty="0"/>
                <a:t>4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7DD80F3C-F5DF-B6E8-ABC5-93A38C8AF009}"/>
                </a:ext>
              </a:extLst>
            </p:cNvPr>
            <p:cNvCxnSpPr>
              <a:cxnSpLocks/>
              <a:stCxn id="83" idx="4"/>
              <a:endCxn id="117" idx="7"/>
            </p:cNvCxnSpPr>
            <p:nvPr/>
          </p:nvCxnSpPr>
          <p:spPr>
            <a:xfrm flipH="1">
              <a:off x="1318082" y="2528048"/>
              <a:ext cx="401909" cy="4733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6E2C536-EB3D-95A6-61D8-6F4045042CA6}"/>
                </a:ext>
              </a:extLst>
            </p:cNvPr>
            <p:cNvCxnSpPr>
              <a:stCxn id="118" idx="6"/>
              <a:endCxn id="113" idx="2"/>
            </p:cNvCxnSpPr>
            <p:nvPr/>
          </p:nvCxnSpPr>
          <p:spPr>
            <a:xfrm flipV="1">
              <a:off x="1920396" y="4442554"/>
              <a:ext cx="506265" cy="870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42D9EF71-9CE4-378F-6E73-D46638801BDA}"/>
                </a:ext>
              </a:extLst>
            </p:cNvPr>
            <p:cNvCxnSpPr>
              <a:stCxn id="117" idx="4"/>
              <a:endCxn id="79" idx="0"/>
            </p:cNvCxnSpPr>
            <p:nvPr/>
          </p:nvCxnSpPr>
          <p:spPr>
            <a:xfrm flipH="1">
              <a:off x="89250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419E5DF7-91C2-268C-1584-987E2A94EBA2}"/>
                </a:ext>
              </a:extLst>
            </p:cNvPr>
            <p:cNvCxnSpPr>
              <a:stCxn id="79" idx="5"/>
              <a:endCxn id="118" idx="2"/>
            </p:cNvCxnSpPr>
            <p:nvPr/>
          </p:nvCxnSpPr>
          <p:spPr>
            <a:xfrm>
              <a:off x="1073544" y="4336488"/>
              <a:ext cx="334788" cy="1931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03DB00-F531-049E-2488-232FD1F43466}"/>
                </a:ext>
              </a:extLst>
            </p:cNvPr>
            <p:cNvSpPr/>
            <p:nvPr/>
          </p:nvSpPr>
          <p:spPr>
            <a:xfrm>
              <a:off x="4171617" y="4365955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BAEA485-E5C6-BCE4-7365-48E65B0B3C3D}"/>
                </a:ext>
              </a:extLst>
            </p:cNvPr>
            <p:cNvSpPr/>
            <p:nvPr/>
          </p:nvSpPr>
          <p:spPr>
            <a:xfrm>
              <a:off x="3323923" y="4834222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baseline="-25000" dirty="0"/>
                <a:t>5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EC00B43C-55A0-5501-FB6A-70E50B947109}"/>
                </a:ext>
              </a:extLst>
            </p:cNvPr>
            <p:cNvCxnSpPr>
              <a:cxnSpLocks/>
              <a:stCxn id="78" idx="5"/>
            </p:cNvCxnSpPr>
            <p:nvPr/>
          </p:nvCxnSpPr>
          <p:spPr>
            <a:xfrm>
              <a:off x="3754346" y="4343597"/>
              <a:ext cx="417271" cy="16249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7C9DC10F-F7B9-DE4F-88B3-18579DC11E3D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>
              <a:off x="3579475" y="4411478"/>
              <a:ext cx="480" cy="42274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29E2B59D-BD11-89C1-45D7-7716B13548CC}"/>
                </a:ext>
              </a:extLst>
            </p:cNvPr>
            <p:cNvCxnSpPr>
              <a:stCxn id="123" idx="7"/>
              <a:endCxn id="96" idx="3"/>
            </p:cNvCxnSpPr>
            <p:nvPr/>
          </p:nvCxnSpPr>
          <p:spPr>
            <a:xfrm flipV="1">
              <a:off x="4608691" y="4206126"/>
              <a:ext cx="381741" cy="2348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F4814F1-2C22-555F-BAA5-E7AA59BFB052}"/>
                </a:ext>
              </a:extLst>
            </p:cNvPr>
            <p:cNvSpPr/>
            <p:nvPr/>
          </p:nvSpPr>
          <p:spPr>
            <a:xfrm>
              <a:off x="5656486" y="5346286"/>
              <a:ext cx="512064" cy="51206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A90149E9-A26B-0144-E3F9-052A67229B18}"/>
                </a:ext>
              </a:extLst>
            </p:cNvPr>
            <p:cNvSpPr/>
            <p:nvPr/>
          </p:nvSpPr>
          <p:spPr>
            <a:xfrm>
              <a:off x="4171698" y="5622602"/>
              <a:ext cx="512064" cy="512064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-25000" dirty="0"/>
                <a:t>4</a:t>
              </a:r>
              <a:r>
                <a:rPr lang="en-US" sz="1400" dirty="0"/>
                <a:t>5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9697423-DD7E-52D5-E3A9-711CBF2E689C}"/>
                </a:ext>
              </a:extLst>
            </p:cNvPr>
            <p:cNvCxnSpPr>
              <a:stCxn id="124" idx="5"/>
              <a:endCxn id="129" idx="1"/>
            </p:cNvCxnSpPr>
            <p:nvPr/>
          </p:nvCxnSpPr>
          <p:spPr>
            <a:xfrm>
              <a:off x="3760997" y="5271296"/>
              <a:ext cx="485691" cy="426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2BBC8DBF-5BA7-5BE4-5867-FBDF52804E6E}"/>
                </a:ext>
              </a:extLst>
            </p:cNvPr>
            <p:cNvCxnSpPr>
              <a:cxnSpLocks/>
              <a:stCxn id="128" idx="7"/>
              <a:endCxn id="97" idx="4"/>
            </p:cNvCxnSpPr>
            <p:nvPr/>
          </p:nvCxnSpPr>
          <p:spPr>
            <a:xfrm flipV="1">
              <a:off x="6093560" y="4930651"/>
              <a:ext cx="260437" cy="4906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89C2DB6-1748-6EC1-3F96-0FD4C4064E8A}"/>
                </a:ext>
              </a:extLst>
            </p:cNvPr>
            <p:cNvCxnSpPr>
              <a:cxnSpLocks/>
              <a:stCxn id="129" idx="5"/>
              <a:endCxn id="80" idx="2"/>
            </p:cNvCxnSpPr>
            <p:nvPr/>
          </p:nvCxnSpPr>
          <p:spPr>
            <a:xfrm>
              <a:off x="4608772" y="6059676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C020E38E-B478-8DAE-DFE4-8641F0FD185B}"/>
                </a:ext>
              </a:extLst>
            </p:cNvPr>
            <p:cNvCxnSpPr>
              <a:cxnSpLocks/>
              <a:stCxn id="80" idx="7"/>
              <a:endCxn id="128" idx="3"/>
            </p:cNvCxnSpPr>
            <p:nvPr/>
          </p:nvCxnSpPr>
          <p:spPr>
            <a:xfrm flipV="1">
              <a:off x="5568580" y="5783360"/>
              <a:ext cx="162896" cy="25427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7EE532E-B00E-5848-E926-E62301D0E98C}"/>
                </a:ext>
              </a:extLst>
            </p:cNvPr>
            <p:cNvCxnSpPr>
              <a:cxnSpLocks/>
            </p:cNvCxnSpPr>
            <p:nvPr/>
          </p:nvCxnSpPr>
          <p:spPr>
            <a:xfrm>
              <a:off x="5028913" y="2591472"/>
              <a:ext cx="436492" cy="1394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F162F65-4D59-126E-F3A4-3731026690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4613" y="2446225"/>
              <a:ext cx="289211" cy="22555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8DD8BFAB-13A2-12EB-152B-A76E29EC90A1}"/>
                </a:ext>
              </a:extLst>
            </p:cNvPr>
            <p:cNvCxnSpPr>
              <a:cxnSpLocks/>
            </p:cNvCxnSpPr>
            <p:nvPr/>
          </p:nvCxnSpPr>
          <p:spPr>
            <a:xfrm>
              <a:off x="5772108" y="2852764"/>
              <a:ext cx="388582" cy="22481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9CE721C-B4D5-0FE1-6F13-CBC40B244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2126" y="3400990"/>
              <a:ext cx="153976" cy="3760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B9BF12B1-491E-5C03-D7E9-8A26774F2684}"/>
                </a:ext>
              </a:extLst>
            </p:cNvPr>
            <p:cNvCxnSpPr/>
            <p:nvPr/>
          </p:nvCxnSpPr>
          <p:spPr>
            <a:xfrm flipV="1">
              <a:off x="5772070" y="888225"/>
              <a:ext cx="605341" cy="1649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B13995FB-ACB3-127A-802F-F829FF780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7432" y="3833667"/>
              <a:ext cx="432128" cy="10911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F56B265-E4F3-419C-35A0-B4B06425B0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835" y="4040685"/>
              <a:ext cx="130442" cy="40123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1DF27082-D748-772F-6823-E4DF23E341F3}"/>
                </a:ext>
              </a:extLst>
            </p:cNvPr>
            <p:cNvCxnSpPr/>
            <p:nvPr/>
          </p:nvCxnSpPr>
          <p:spPr>
            <a:xfrm flipH="1">
              <a:off x="781032" y="3438485"/>
              <a:ext cx="244538" cy="46092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260C0C25-10D6-27D6-381D-34169BFF6F9F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75" y="5945612"/>
              <a:ext cx="522734" cy="15900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74D6D182-B918-8604-D51B-21485CEEF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2668" y="4281116"/>
              <a:ext cx="453537" cy="989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FAF6E185-8A45-701A-BAFE-B4E11D2BFB28}"/>
                </a:ext>
              </a:extLst>
            </p:cNvPr>
            <p:cNvCxnSpPr/>
            <p:nvPr/>
          </p:nvCxnSpPr>
          <p:spPr>
            <a:xfrm>
              <a:off x="3426183" y="3564077"/>
              <a:ext cx="68339" cy="38004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A326C-6602-C68C-840F-8D3DFD59C1DA}"/>
              </a:ext>
            </a:extLst>
          </p:cNvPr>
          <p:cNvCxnSpPr/>
          <p:nvPr/>
        </p:nvCxnSpPr>
        <p:spPr>
          <a:xfrm>
            <a:off x="967563" y="2651787"/>
            <a:ext cx="0" cy="2388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D9AE7-6A37-2736-BC13-598A0DBECE06}"/>
              </a:ext>
            </a:extLst>
          </p:cNvPr>
          <p:cNvCxnSpPr/>
          <p:nvPr/>
        </p:nvCxnSpPr>
        <p:spPr>
          <a:xfrm>
            <a:off x="1903228" y="2648422"/>
            <a:ext cx="0" cy="2388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3F68BC-6C20-DF7A-3561-249300B3A821}"/>
              </a:ext>
            </a:extLst>
          </p:cNvPr>
          <p:cNvCxnSpPr/>
          <p:nvPr/>
        </p:nvCxnSpPr>
        <p:spPr>
          <a:xfrm>
            <a:off x="967563" y="5039833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21A76D-D3FD-3F0A-D7A3-43180AAA7EFE}"/>
              </a:ext>
            </a:extLst>
          </p:cNvPr>
          <p:cNvCxnSpPr/>
          <p:nvPr/>
        </p:nvCxnSpPr>
        <p:spPr>
          <a:xfrm>
            <a:off x="967563" y="4559817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6C10B-BB6B-3A80-4F74-54DEB5B6D902}"/>
              </a:ext>
            </a:extLst>
          </p:cNvPr>
          <p:cNvCxnSpPr/>
          <p:nvPr/>
        </p:nvCxnSpPr>
        <p:spPr>
          <a:xfrm>
            <a:off x="967563" y="4078858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0BEF96-14BE-31CD-232A-B4C7065AA6F9}"/>
              </a:ext>
            </a:extLst>
          </p:cNvPr>
          <p:cNvCxnSpPr/>
          <p:nvPr/>
        </p:nvCxnSpPr>
        <p:spPr>
          <a:xfrm>
            <a:off x="967563" y="3630758"/>
            <a:ext cx="935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22294F-861C-5228-A506-9115C7B6A8A3}"/>
              </a:ext>
            </a:extLst>
          </p:cNvPr>
          <p:cNvSpPr txBox="1"/>
          <p:nvPr/>
        </p:nvSpPr>
        <p:spPr>
          <a:xfrm>
            <a:off x="1269040" y="4559817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-25000" dirty="0"/>
              <a:t>6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15FC0E-CB88-3AB4-3543-0A44AD260284}"/>
              </a:ext>
            </a:extLst>
          </p:cNvPr>
          <p:cNvSpPr txBox="1"/>
          <p:nvPr/>
        </p:nvSpPr>
        <p:spPr>
          <a:xfrm>
            <a:off x="1269040" y="4113854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baseline="-25000" dirty="0"/>
              <a:t>4</a:t>
            </a:r>
            <a:endParaRPr lang="en-US" sz="1800" baseline="-25000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C1BD07-3A76-D484-9B3F-392C3F364E07}"/>
              </a:ext>
            </a:extLst>
          </p:cNvPr>
          <p:cNvSpPr txBox="1"/>
          <p:nvPr/>
        </p:nvSpPr>
        <p:spPr>
          <a:xfrm>
            <a:off x="1269040" y="3656742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-25000" dirty="0"/>
              <a:t>2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B41B5-9FC3-A93B-7F58-CD268D168E2C}"/>
              </a:ext>
            </a:extLst>
          </p:cNvPr>
          <p:cNvSpPr txBox="1"/>
          <p:nvPr/>
        </p:nvSpPr>
        <p:spPr>
          <a:xfrm>
            <a:off x="2668767" y="3544635"/>
            <a:ext cx="5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baseline="-25000" dirty="0"/>
              <a:t>3</a:t>
            </a:r>
            <a:endParaRPr lang="en-US" sz="1800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120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7D129-6A9C-6189-F89C-04D891C93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DFCE7E-4B02-449B-13C8-56FD9E90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810847D-5133-ACEE-CDC2-E7D2BC99455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5510" y="4090873"/>
              <a:ext cx="6772836" cy="184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612">
                      <a:extLst>
                        <a:ext uri="{9D8B030D-6E8A-4147-A177-3AD203B41FA5}">
                          <a16:colId xmlns:a16="http://schemas.microsoft.com/office/drawing/2014/main" val="978962320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3231915268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25746278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Result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Bandwidth-Blowup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72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OSAM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212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Smart Pointers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6269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Caching ORAM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79498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BFS, DFS, SSSP, MST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|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01705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810847D-5133-ACEE-CDC2-E7D2BC9945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572522"/>
                  </p:ext>
                </p:extLst>
              </p:nvPr>
            </p:nvGraphicFramePr>
            <p:xfrm>
              <a:off x="935510" y="4090873"/>
              <a:ext cx="6772836" cy="184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612">
                      <a:extLst>
                        <a:ext uri="{9D8B030D-6E8A-4147-A177-3AD203B41FA5}">
                          <a16:colId xmlns:a16="http://schemas.microsoft.com/office/drawing/2014/main" val="978962320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3231915268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25746278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Result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Bandwidth-Blowup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72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OSAM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62" t="-103333" r="-101124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03333" r="-1124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212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Smart Pointers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62" t="-210345" r="-101124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10345" r="-1124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6269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Caching ORAM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62" t="-310345" r="-101124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310345" r="-1124" b="-1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79498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BFS, DFS, SSSP, MST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62" t="-410345" r="-101124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410345" r="-1124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01705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12E571-68A3-6BA8-4F30-CD22128FD255}"/>
                  </a:ext>
                </a:extLst>
              </p:cNvPr>
              <p:cNvSpPr txBox="1"/>
              <p:nvPr/>
            </p:nvSpPr>
            <p:spPr>
              <a:xfrm>
                <a:off x="8318112" y="5293088"/>
                <a:ext cx="3028650" cy="92333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: No. of shared pointers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 Time taken by a Splay Tree</a:t>
                </a:r>
              </a:p>
              <a:p>
                <a:r>
                  <a:rPr lang="en-US" dirty="0"/>
                  <a:t>Client Storage: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12E571-68A3-6BA8-4F30-CD22128FD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112" y="5293088"/>
                <a:ext cx="3028650" cy="923330"/>
              </a:xfrm>
              <a:prstGeom prst="rect">
                <a:avLst/>
              </a:prstGeom>
              <a:blipFill>
                <a:blip r:embed="rId3"/>
                <a:stretch>
                  <a:fillRect l="-1667" t="-2667" r="-833" b="-8000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0208738-E566-01F5-8679-823033ABB9A1}"/>
                  </a:ext>
                </a:extLst>
              </p:cNvPr>
              <p:cNvSpPr/>
              <p:nvPr/>
            </p:nvSpPr>
            <p:spPr>
              <a:xfrm>
                <a:off x="8819132" y="4388652"/>
                <a:ext cx="724830" cy="70252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0208738-E566-01F5-8679-823033ABB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132" y="4388652"/>
                <a:ext cx="724830" cy="70252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69B432-1B3F-2F38-CD30-F8C02818F7B5}"/>
              </a:ext>
            </a:extLst>
          </p:cNvPr>
          <p:cNvCxnSpPr>
            <a:endCxn id="8" idx="1"/>
          </p:cNvCxnSpPr>
          <p:nvPr/>
        </p:nvCxnSpPr>
        <p:spPr>
          <a:xfrm>
            <a:off x="8395386" y="3987208"/>
            <a:ext cx="529895" cy="504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A61624-BB60-5BA8-8C9D-4A92A8D1BE53}"/>
              </a:ext>
            </a:extLst>
          </p:cNvPr>
          <p:cNvCxnSpPr/>
          <p:nvPr/>
        </p:nvCxnSpPr>
        <p:spPr>
          <a:xfrm>
            <a:off x="8819132" y="3842242"/>
            <a:ext cx="223025" cy="546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91CBE2-5162-6AA7-22F7-00A4E5165667}"/>
              </a:ext>
            </a:extLst>
          </p:cNvPr>
          <p:cNvCxnSpPr>
            <a:endCxn id="8" idx="0"/>
          </p:cNvCxnSpPr>
          <p:nvPr/>
        </p:nvCxnSpPr>
        <p:spPr>
          <a:xfrm flipH="1">
            <a:off x="9181547" y="3808788"/>
            <a:ext cx="61332" cy="579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73338D-4FF7-700A-D8A3-603D9446E596}"/>
              </a:ext>
            </a:extLst>
          </p:cNvPr>
          <p:cNvSpPr txBox="1"/>
          <p:nvPr/>
        </p:nvSpPr>
        <p:spPr>
          <a:xfrm rot="1577977">
            <a:off x="9304936" y="388194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CB75A3-9142-00FF-48DA-7FA98A327DB3}"/>
              </a:ext>
            </a:extLst>
          </p:cNvPr>
          <p:cNvCxnSpPr>
            <a:cxnSpLocks/>
          </p:cNvCxnSpPr>
          <p:nvPr/>
        </p:nvCxnSpPr>
        <p:spPr>
          <a:xfrm flipH="1">
            <a:off x="9465903" y="4066611"/>
            <a:ext cx="412595" cy="432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00AB55-B7BB-15EF-73E2-98B6B0E474ED}"/>
                  </a:ext>
                </a:extLst>
              </p:cNvPr>
              <p:cNvSpPr txBox="1"/>
              <p:nvPr/>
            </p:nvSpPr>
            <p:spPr>
              <a:xfrm>
                <a:off x="8057285" y="3581813"/>
                <a:ext cx="401072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00AB55-B7BB-15EF-73E2-98B6B0E47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285" y="3581813"/>
                <a:ext cx="401072" cy="332912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120843-B60B-1023-1361-C2D9724571DB}"/>
                  </a:ext>
                </a:extLst>
              </p:cNvPr>
              <p:cNvSpPr txBox="1"/>
              <p:nvPr/>
            </p:nvSpPr>
            <p:spPr>
              <a:xfrm>
                <a:off x="8618596" y="3432896"/>
                <a:ext cx="401071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120843-B60B-1023-1361-C2D972457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596" y="3432896"/>
                <a:ext cx="401071" cy="332912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6124EF-B648-185C-3BCD-FCB7808FF40F}"/>
                  </a:ext>
                </a:extLst>
              </p:cNvPr>
              <p:cNvSpPr txBox="1"/>
              <p:nvPr/>
            </p:nvSpPr>
            <p:spPr>
              <a:xfrm>
                <a:off x="9091280" y="3429000"/>
                <a:ext cx="401071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6124EF-B648-185C-3BCD-FCB7808FF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280" y="3429000"/>
                <a:ext cx="401071" cy="332912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D43986-78E2-5B47-4471-5B1B9852BA49}"/>
                  </a:ext>
                </a:extLst>
              </p:cNvPr>
              <p:cNvSpPr txBox="1"/>
              <p:nvPr/>
            </p:nvSpPr>
            <p:spPr>
              <a:xfrm>
                <a:off x="9832437" y="3757961"/>
                <a:ext cx="410817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D43986-78E2-5B47-4471-5B1B9852B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437" y="3757961"/>
                <a:ext cx="410817" cy="332912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08111D-3F01-297D-6C9C-666A7B1EB367}"/>
                  </a:ext>
                </a:extLst>
              </p:cNvPr>
              <p:cNvSpPr txBox="1"/>
              <p:nvPr/>
            </p:nvSpPr>
            <p:spPr>
              <a:xfrm>
                <a:off x="838200" y="1449464"/>
                <a:ext cx="6805966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 realize the following </a:t>
                </a:r>
                <a:r>
                  <a:rPr lang="en-US" sz="2000" i="1" dirty="0"/>
                  <a:t>smart pointers </a:t>
                </a:r>
                <a:r>
                  <a:rPr lang="en-US" sz="2000" dirty="0"/>
                  <a:t>interface using SAM. </a:t>
                </a:r>
              </a:p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𝑑𝑒𝑙𝑒𝑡𝑒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08111D-3F01-297D-6C9C-666A7B1EB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9464"/>
                <a:ext cx="6805966" cy="2246769"/>
              </a:xfrm>
              <a:prstGeom prst="rect">
                <a:avLst/>
              </a:prstGeom>
              <a:blipFill>
                <a:blip r:embed="rId9"/>
                <a:stretch>
                  <a:fillRect l="-1119" t="-1695" b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AB8AC-DEC1-CC07-C842-4204BB63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DE057-A22B-910F-F661-6B2BC1928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4AE0-6033-B48E-8429-DF5F1E96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SAM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D4A4A9-34EF-74C0-DAEB-44D5FCA8E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𝑊𝑟𝑖𝑡𝑒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𝑎𝑑𝑑𝑟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𝑊𝑟𝑖𝑡𝑒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𝑎𝑑𝑑𝑟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D4A4A9-34EF-74C0-DAEB-44D5FCA8E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Correct PNGs for Free Download">
            <a:extLst>
              <a:ext uri="{FF2B5EF4-FFF2-40B4-BE49-F238E27FC236}">
                <a16:creationId xmlns:a16="http://schemas.microsoft.com/office/drawing/2014/main" id="{E4D5595D-5B2D-2BDD-3D93-1826C8378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8553" y="3276599"/>
            <a:ext cx="1689847" cy="16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Correct - Free ui icons">
            <a:extLst>
              <a:ext uri="{FF2B5EF4-FFF2-40B4-BE49-F238E27FC236}">
                <a16:creationId xmlns:a16="http://schemas.microsoft.com/office/drawing/2014/main" id="{A6B3D338-9265-99DF-6D40-BAEF549B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27" y="4971817"/>
            <a:ext cx="599887" cy="5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Wrong Icon&quot; Images – Browse 360 Stock Photos, Vectors, and Video | Adobe  Stock">
            <a:extLst>
              <a:ext uri="{FF2B5EF4-FFF2-40B4-BE49-F238E27FC236}">
                <a16:creationId xmlns:a16="http://schemas.microsoft.com/office/drawing/2014/main" id="{E6E831D4-5242-989E-11B8-087501C4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95" y="2345110"/>
            <a:ext cx="796552" cy="7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1D25C-5CFB-778D-5E80-C69CE854BAF6}"/>
              </a:ext>
            </a:extLst>
          </p:cNvPr>
          <p:cNvSpPr txBox="1"/>
          <p:nvPr/>
        </p:nvSpPr>
        <p:spPr>
          <a:xfrm>
            <a:off x="5891303" y="2345110"/>
            <a:ext cx="2665507" cy="707886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Every address must be allocated first!</a:t>
            </a:r>
          </a:p>
        </p:txBody>
      </p:sp>
    </p:spTree>
    <p:extLst>
      <p:ext uri="{BB962C8B-B14F-4D97-AF65-F5344CB8AC3E}">
        <p14:creationId xmlns:p14="http://schemas.microsoft.com/office/powerpoint/2010/main" val="13645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474F3-9749-430C-3A39-8701467EA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EAEB7-7768-9239-951B-6D98C42B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SAM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493EBE-D3F1-0EF8-53B6-CDAE7BE38B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𝑊𝑟𝑖𝑡𝑒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𝑎𝑑𝑑𝑟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𝑎𝑑𝑑𝑟</m:t>
                        </m:r>
                      </m:e>
                    </m:d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𝑊𝑟𝑖𝑡𝑒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𝑎𝑑𝑑𝑟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𝑎𝑑𝑑𝑟</m:t>
                        </m:r>
                      </m:e>
                    </m:d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𝑎𝑑𝑑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𝑊𝑟𝑖𝑡𝑒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𝑎𝑑𝑑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𝑎𝑑𝑑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𝑎𝑑𝑑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𝑊𝑟𝑖𝑡𝑒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𝑎𝑑𝑑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𝑎𝑑𝑑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493EBE-D3F1-0EF8-53B6-CDAE7BE38B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 descr="Wrong Icon&quot; Images – Browse 360 Stock Photos, Vectors, and Video | Adobe  Stock">
            <a:extLst>
              <a:ext uri="{FF2B5EF4-FFF2-40B4-BE49-F238E27FC236}">
                <a16:creationId xmlns:a16="http://schemas.microsoft.com/office/drawing/2014/main" id="{4F94492D-3924-B87F-0291-BB98C68C4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15" y="2102551"/>
            <a:ext cx="796552" cy="7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orrect - Free ui icons">
            <a:extLst>
              <a:ext uri="{FF2B5EF4-FFF2-40B4-BE49-F238E27FC236}">
                <a16:creationId xmlns:a16="http://schemas.microsoft.com/office/drawing/2014/main" id="{95FB0572-3C25-AF31-C68F-A3D301DF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47" y="4759791"/>
            <a:ext cx="599887" cy="5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674A0B-903F-861D-7066-6F1994093A88}"/>
              </a:ext>
            </a:extLst>
          </p:cNvPr>
          <p:cNvSpPr txBox="1"/>
          <p:nvPr/>
        </p:nvSpPr>
        <p:spPr>
          <a:xfrm>
            <a:off x="8065246" y="2068106"/>
            <a:ext cx="3687484" cy="707886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Every address can be written/read at most once!</a:t>
            </a:r>
          </a:p>
        </p:txBody>
      </p:sp>
    </p:spTree>
    <p:extLst>
      <p:ext uri="{BB962C8B-B14F-4D97-AF65-F5344CB8AC3E}">
        <p14:creationId xmlns:p14="http://schemas.microsoft.com/office/powerpoint/2010/main" val="39512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438B2-266D-4591-C5A8-B14958C8A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9785-BDF3-022D-90E1-41263166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SAM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07B0D-6A4A-1209-8C03-990AFB82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?←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𝑎𝑑𝑑𝑟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07B0D-6A4A-1209-8C03-990AFB82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F45F27D-749E-7AB5-8098-D833DAC9E64D}"/>
              </a:ext>
            </a:extLst>
          </p:cNvPr>
          <p:cNvSpPr txBox="1"/>
          <p:nvPr/>
        </p:nvSpPr>
        <p:spPr>
          <a:xfrm>
            <a:off x="6572622" y="1883717"/>
            <a:ext cx="3687484" cy="707886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Okay to read an unwritten address!</a:t>
            </a:r>
          </a:p>
        </p:txBody>
      </p:sp>
      <p:pic>
        <p:nvPicPr>
          <p:cNvPr id="8" name="Picture 8" descr="Correct - Free ui icons">
            <a:extLst>
              <a:ext uri="{FF2B5EF4-FFF2-40B4-BE49-F238E27FC236}">
                <a16:creationId xmlns:a16="http://schemas.microsoft.com/office/drawing/2014/main" id="{4C1AB853-7707-B816-58F6-A84F5C62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12" y="1937716"/>
            <a:ext cx="599887" cy="5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B97D-D782-3E4B-3A7B-F4904061E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E69-263E-0411-7C7C-F2B7C3C3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SAM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FCA63-EE23-EDB2-ACF6-E70305853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𝑁𝑜𝑛𝑒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𝑎𝑑𝑑𝑟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FCA63-EE23-EDB2-ACF6-E70305853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5AA7C73-D967-16AF-4566-02978019696C}"/>
              </a:ext>
            </a:extLst>
          </p:cNvPr>
          <p:cNvSpPr txBox="1"/>
          <p:nvPr/>
        </p:nvSpPr>
        <p:spPr>
          <a:xfrm>
            <a:off x="6572622" y="1883717"/>
            <a:ext cx="3687484" cy="707886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Okay to read an unwritten address!</a:t>
            </a:r>
          </a:p>
        </p:txBody>
      </p:sp>
      <p:pic>
        <p:nvPicPr>
          <p:cNvPr id="7" name="Picture 8" descr="Correct - Free ui icons">
            <a:extLst>
              <a:ext uri="{FF2B5EF4-FFF2-40B4-BE49-F238E27FC236}">
                <a16:creationId xmlns:a16="http://schemas.microsoft.com/office/drawing/2014/main" id="{1AAA4823-1E27-E2B2-89A3-B81DF043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12" y="1937716"/>
            <a:ext cx="599887" cy="5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43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617B8-D640-CB7E-7DAC-0384C2B6B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9567-FA27-A064-FF64-B4463BC8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SAM is Useful for Pointer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C570DF-7F6F-2C8A-DF50-AA870067D837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680596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 realize the following </a:t>
                </a:r>
                <a:r>
                  <a:rPr lang="en-US" sz="2000" i="1" dirty="0"/>
                  <a:t>smart pointers </a:t>
                </a:r>
                <a:r>
                  <a:rPr lang="en-US" sz="2000" dirty="0"/>
                  <a:t>interface using SAM. </a:t>
                </a:r>
              </a:p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C570DF-7F6F-2C8A-DF50-AA870067D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6805966" cy="1015663"/>
              </a:xfrm>
              <a:prstGeom prst="rect">
                <a:avLst/>
              </a:prstGeom>
              <a:blipFill>
                <a:blip r:embed="rId2"/>
                <a:stretch>
                  <a:fillRect l="-931" t="-2469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B47F701-6D24-30C2-E50D-E0377776A11E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B47F701-6D24-30C2-E50D-E0377776A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8EB7DA-1DC0-340E-297D-301F8A7F3A0E}"/>
              </a:ext>
            </a:extLst>
          </p:cNvPr>
          <p:cNvCxnSpPr>
            <a:endCxn id="4" idx="2"/>
          </p:cNvCxnSpPr>
          <p:nvPr/>
        </p:nvCxnSpPr>
        <p:spPr>
          <a:xfrm>
            <a:off x="7358231" y="2829261"/>
            <a:ext cx="504446" cy="118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73BD54-9D86-5843-B057-346A5E716531}"/>
                  </a:ext>
                </a:extLst>
              </p:cNvPr>
              <p:cNvSpPr txBox="1"/>
              <p:nvPr/>
            </p:nvSpPr>
            <p:spPr>
              <a:xfrm>
                <a:off x="6996016" y="2559882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73BD54-9D86-5843-B057-346A5E716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016" y="2559882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EDCEB-64FD-EA69-8A5C-43083F83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8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CC647-411A-5AEB-0510-E870CD8F0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C789-DD1F-FC24-4BF9-22D581CE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SAM is Useful for Pointer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79CFAC-FE1E-05A0-8F3B-F16D7827DA67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680596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 realize the following </a:t>
                </a:r>
                <a:r>
                  <a:rPr lang="en-US" sz="2000" i="1" dirty="0"/>
                  <a:t>smart pointers </a:t>
                </a:r>
                <a:r>
                  <a:rPr lang="en-US" sz="2000" dirty="0"/>
                  <a:t>interface using SAM. </a:t>
                </a:r>
              </a:p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</m:e>
                    </m:d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79CFAC-FE1E-05A0-8F3B-F16D7827D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6805966" cy="1323439"/>
              </a:xfrm>
              <a:prstGeom prst="rect">
                <a:avLst/>
              </a:prstGeom>
              <a:blipFill>
                <a:blip r:embed="rId2"/>
                <a:stretch>
                  <a:fillRect l="-931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1360423-6315-0D0B-1B16-424FBFCEF009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1360423-6315-0D0B-1B16-424FBFCEF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4EAD64-45FC-721A-150A-579E9F6A87E6}"/>
              </a:ext>
            </a:extLst>
          </p:cNvPr>
          <p:cNvCxnSpPr>
            <a:endCxn id="3" idx="2"/>
          </p:cNvCxnSpPr>
          <p:nvPr/>
        </p:nvCxnSpPr>
        <p:spPr>
          <a:xfrm>
            <a:off x="7358231" y="2829261"/>
            <a:ext cx="504446" cy="118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60587B-1C07-45AC-BEC6-44CCF82E7AB5}"/>
                  </a:ext>
                </a:extLst>
              </p:cNvPr>
              <p:cNvSpPr txBox="1"/>
              <p:nvPr/>
            </p:nvSpPr>
            <p:spPr>
              <a:xfrm>
                <a:off x="6996016" y="2559882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60587B-1C07-45AC-BEC6-44CCF82E7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016" y="2559882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87387-F90C-6234-208B-36CCCBB2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88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3FB5D-7813-C7E8-6FD6-8B923B489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8B95-C1CA-A2D4-ECEB-E5C0D383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SAM is Useful for Pointer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B99DDD-5674-7003-188D-9BCA83F44FA5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6805966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 realize the following </a:t>
                </a:r>
                <a:r>
                  <a:rPr lang="en-US" sz="2000" i="1" dirty="0"/>
                  <a:t>smart pointers </a:t>
                </a:r>
                <a:r>
                  <a:rPr lang="en-US" sz="2000" dirty="0"/>
                  <a:t>interface using SAM. </a:t>
                </a:r>
              </a:p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𝑝𝑡𝑟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B99DDD-5674-7003-188D-9BCA83F44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6805966" cy="1631216"/>
              </a:xfrm>
              <a:prstGeom prst="rect">
                <a:avLst/>
              </a:prstGeom>
              <a:blipFill>
                <a:blip r:embed="rId2"/>
                <a:stretch>
                  <a:fillRect l="-931" t="-1538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C88EBB4-D674-03A3-F130-09F7C7D43E0C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C88EBB4-D674-03A3-F130-09F7C7D43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D1755F-B501-E18A-466B-2A64FB2F1551}"/>
              </a:ext>
            </a:extLst>
          </p:cNvPr>
          <p:cNvCxnSpPr>
            <a:endCxn id="3" idx="2"/>
          </p:cNvCxnSpPr>
          <p:nvPr/>
        </p:nvCxnSpPr>
        <p:spPr>
          <a:xfrm>
            <a:off x="7358231" y="2829261"/>
            <a:ext cx="504446" cy="118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31464D-78F0-D823-91E0-50B68FBED3B6}"/>
                  </a:ext>
                </a:extLst>
              </p:cNvPr>
              <p:cNvSpPr txBox="1"/>
              <p:nvPr/>
            </p:nvSpPr>
            <p:spPr>
              <a:xfrm>
                <a:off x="6996016" y="2559882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31464D-78F0-D823-91E0-50B68FBED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016" y="2559882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BD6C-5857-7966-1D70-4167CFC9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1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E3EE7-28AA-AB26-CE9D-2329DCA9C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118E-B8AC-0DB9-41D5-DA4DE498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SAM is Useful for Pointer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66FFAB-1BDD-9AE4-B8A7-DC7364EC6281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680596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 realize the following </a:t>
                </a:r>
                <a:r>
                  <a:rPr lang="en-US" sz="2000" i="1" dirty="0"/>
                  <a:t>smart pointers </a:t>
                </a:r>
                <a:r>
                  <a:rPr lang="en-US" sz="2000" dirty="0"/>
                  <a:t>interface using SAM. </a:t>
                </a:r>
              </a:p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66FFAB-1BDD-9AE4-B8A7-DC7364EC6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6805966" cy="1938992"/>
              </a:xfrm>
              <a:prstGeom prst="rect">
                <a:avLst/>
              </a:prstGeom>
              <a:blipFill>
                <a:blip r:embed="rId2"/>
                <a:stretch>
                  <a:fillRect l="-931" t="-1299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E3811A2-B2E4-7767-3975-B779DA63E14A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E3811A2-B2E4-7767-3975-B779DA63E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0CEF5EE-685B-2E3D-27BB-B9D20D44E78C}"/>
              </a:ext>
            </a:extLst>
          </p:cNvPr>
          <p:cNvCxnSpPr>
            <a:endCxn id="3" idx="2"/>
          </p:cNvCxnSpPr>
          <p:nvPr/>
        </p:nvCxnSpPr>
        <p:spPr>
          <a:xfrm>
            <a:off x="7358231" y="2829261"/>
            <a:ext cx="504446" cy="118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56DB21-73B1-1299-1D41-604566A7EC7E}"/>
                  </a:ext>
                </a:extLst>
              </p:cNvPr>
              <p:cNvSpPr txBox="1"/>
              <p:nvPr/>
            </p:nvSpPr>
            <p:spPr>
              <a:xfrm>
                <a:off x="6996016" y="2559882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56DB21-73B1-1299-1D41-604566A7E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016" y="2559882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088C9D-55E5-A66B-37C4-BC01A24B9556}"/>
              </a:ext>
            </a:extLst>
          </p:cNvPr>
          <p:cNvCxnSpPr>
            <a:cxnSpLocks/>
          </p:cNvCxnSpPr>
          <p:nvPr/>
        </p:nvCxnSpPr>
        <p:spPr>
          <a:xfrm flipV="1">
            <a:off x="7473609" y="3117602"/>
            <a:ext cx="430936" cy="328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91C17C-7DCA-D2AD-38A8-77B668388B78}"/>
                  </a:ext>
                </a:extLst>
              </p:cNvPr>
              <p:cNvSpPr txBox="1"/>
              <p:nvPr/>
            </p:nvSpPr>
            <p:spPr>
              <a:xfrm>
                <a:off x="7111108" y="3334646"/>
                <a:ext cx="363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91C17C-7DCA-D2AD-38A8-77B668388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108" y="3334646"/>
                <a:ext cx="36317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7D6292-D8D6-0206-5782-BB9574D7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00A64-F888-5CF4-DA0D-5EB34C22F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C47E-11AC-111A-8A20-B8256419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SAM is Useful for Pointer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1FB331-A7F8-65C5-1C5E-906C233F118B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694061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 realize the following </a:t>
                </a:r>
                <a:r>
                  <a:rPr lang="en-US" sz="2000" i="1" dirty="0"/>
                  <a:t>smart pointers </a:t>
                </a:r>
                <a:r>
                  <a:rPr lang="en-US" sz="2000" dirty="0"/>
                  <a:t>interface using SAM. </a:t>
                </a:r>
              </a:p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𝑑𝑒𝑙𝑒𝑡𝑒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1FB331-A7F8-65C5-1C5E-906C233F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6940618" cy="2246769"/>
              </a:xfrm>
              <a:prstGeom prst="rect">
                <a:avLst/>
              </a:prstGeom>
              <a:blipFill>
                <a:blip r:embed="rId2"/>
                <a:stretch>
                  <a:fillRect l="-914" t="-1124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1521E1E-B0F0-4444-B5E3-01C34E98738E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1521E1E-B0F0-4444-B5E3-01C34E987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FF66DF-2554-E67A-D023-D1270E81652A}"/>
              </a:ext>
            </a:extLst>
          </p:cNvPr>
          <p:cNvCxnSpPr>
            <a:cxnSpLocks/>
          </p:cNvCxnSpPr>
          <p:nvPr/>
        </p:nvCxnSpPr>
        <p:spPr>
          <a:xfrm flipV="1">
            <a:off x="7473609" y="3117602"/>
            <a:ext cx="430936" cy="328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9B3F-EC42-C654-D792-585359C1E258}"/>
                  </a:ext>
                </a:extLst>
              </p:cNvPr>
              <p:cNvSpPr txBox="1"/>
              <p:nvPr/>
            </p:nvSpPr>
            <p:spPr>
              <a:xfrm>
                <a:off x="7111108" y="3334646"/>
                <a:ext cx="363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BA9B3F-EC42-C654-D792-585359C1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108" y="3334646"/>
                <a:ext cx="36317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2E7BB-E585-FDF4-1211-8E2150EE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3970D-C132-5CC1-D98B-A6D977227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9A3E-250B-91A6-8C0B-0F433EEB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Secure Memory Outsourcing</a:t>
            </a:r>
          </a:p>
        </p:txBody>
      </p:sp>
      <p:pic>
        <p:nvPicPr>
          <p:cNvPr id="15" name="Picture 6" descr="Vector Laptop Icon 356347 Vector Art at Vecteezy">
            <a:extLst>
              <a:ext uri="{FF2B5EF4-FFF2-40B4-BE49-F238E27FC236}">
                <a16:creationId xmlns:a16="http://schemas.microsoft.com/office/drawing/2014/main" id="{1B6F4E8F-E130-59DC-FD43-E3D17018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25" y="2362834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1578B8-8F4C-7790-880F-82736E07AB0F}"/>
              </a:ext>
            </a:extLst>
          </p:cNvPr>
          <p:cNvSpPr txBox="1"/>
          <p:nvPr/>
        </p:nvSpPr>
        <p:spPr>
          <a:xfrm>
            <a:off x="3202145" y="401768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pic>
        <p:nvPicPr>
          <p:cNvPr id="19" name="Picture 2" descr="Cloud server - Free computer icons">
            <a:extLst>
              <a:ext uri="{FF2B5EF4-FFF2-40B4-BE49-F238E27FC236}">
                <a16:creationId xmlns:a16="http://schemas.microsoft.com/office/drawing/2014/main" id="{9EC8DF10-2CFF-F9AD-7861-811B0884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09" y="1986438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2F37EF-74A2-C008-8A0D-21A7BC540EDE}"/>
              </a:ext>
            </a:extLst>
          </p:cNvPr>
          <p:cNvSpPr txBox="1"/>
          <p:nvPr/>
        </p:nvSpPr>
        <p:spPr>
          <a:xfrm>
            <a:off x="8837067" y="4110771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259C1F0-5F99-2B1D-081E-215D776F0CD3}"/>
              </a:ext>
            </a:extLst>
          </p:cNvPr>
          <p:cNvGraphicFramePr>
            <a:graphicFrameLocks noGrp="1"/>
          </p:cNvGraphicFramePr>
          <p:nvPr/>
        </p:nvGraphicFramePr>
        <p:xfrm>
          <a:off x="7131125" y="1574800"/>
          <a:ext cx="334681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681">
                  <a:extLst>
                    <a:ext uri="{9D8B030D-6E8A-4147-A177-3AD203B41FA5}">
                      <a16:colId xmlns:a16="http://schemas.microsoft.com/office/drawing/2014/main" val="2610885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020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412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35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26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00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91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7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359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8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61241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BB021635-5426-3EBA-AD71-C75A26DA58D4}"/>
              </a:ext>
            </a:extLst>
          </p:cNvPr>
          <p:cNvSpPr txBox="1"/>
          <p:nvPr/>
        </p:nvSpPr>
        <p:spPr>
          <a:xfrm rot="5400000">
            <a:off x="7182241" y="528945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5B2D8-30AC-524B-E8DD-5C0D5927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E010B-8168-B795-852D-3EFEB03C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47E2-E226-81A9-DF6E-B4C8C4B8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SAM is Useful for Pointer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D2230E-0C74-97D0-CAE1-4E6D89AC16CC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694061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 realize the following </a:t>
                </a:r>
                <a:r>
                  <a:rPr lang="en-US" sz="2000" i="1" dirty="0"/>
                  <a:t>smart pointers </a:t>
                </a:r>
                <a:r>
                  <a:rPr lang="en-US" sz="2000" dirty="0"/>
                  <a:t>interface using SAM. </a:t>
                </a:r>
              </a:p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𝑑𝑒𝑙𝑒𝑡𝑒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D2230E-0C74-97D0-CAE1-4E6D89AC1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6940618" cy="2246769"/>
              </a:xfrm>
              <a:prstGeom prst="rect">
                <a:avLst/>
              </a:prstGeom>
              <a:blipFill>
                <a:blip r:embed="rId3"/>
                <a:stretch>
                  <a:fillRect l="-914" t="-1124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A56AA36-4EA9-DFE2-1A9B-61BFED3A4D5E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A56AA36-4EA9-DFE2-1A9B-61BFED3A4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4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B9B8DD-DCC8-0BBB-4F1B-45325C98FBE7}"/>
              </a:ext>
            </a:extLst>
          </p:cNvPr>
          <p:cNvCxnSpPr>
            <a:cxnSpLocks/>
          </p:cNvCxnSpPr>
          <p:nvPr/>
        </p:nvCxnSpPr>
        <p:spPr>
          <a:xfrm flipV="1">
            <a:off x="7473609" y="3117602"/>
            <a:ext cx="430936" cy="328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29E89-802B-3B62-2C9B-FEEDB00A9E59}"/>
                  </a:ext>
                </a:extLst>
              </p:cNvPr>
              <p:cNvSpPr txBox="1"/>
              <p:nvPr/>
            </p:nvSpPr>
            <p:spPr>
              <a:xfrm>
                <a:off x="7111108" y="3334646"/>
                <a:ext cx="363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29E89-802B-3B62-2C9B-FEEDB00A9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108" y="3334646"/>
                <a:ext cx="36317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36641A6-A5BC-A82F-FDF1-30238E77B1FD}"/>
              </a:ext>
            </a:extLst>
          </p:cNvPr>
          <p:cNvSpPr txBox="1"/>
          <p:nvPr/>
        </p:nvSpPr>
        <p:spPr>
          <a:xfrm>
            <a:off x="947127" y="4432151"/>
            <a:ext cx="513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Doubly Linked Lists, Splay Trees, Tries, Graphs,…..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EDE28-0DDA-92B3-15A6-E6A9A9B7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9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B8E89-3C7A-2D02-2273-FB9FC1E58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3BEDD1-5A0A-30DC-3579-32694EC4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0ECE1F4-8057-4C0C-E554-6A17259B536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86327" y="2162914"/>
              <a:ext cx="6772836" cy="184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612">
                      <a:extLst>
                        <a:ext uri="{9D8B030D-6E8A-4147-A177-3AD203B41FA5}">
                          <a16:colId xmlns:a16="http://schemas.microsoft.com/office/drawing/2014/main" val="978962320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3231915268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25746278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Result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Bandwidth-Blowup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72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OSAM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212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6269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79498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01705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0ECE1F4-8057-4C0C-E554-6A17259B53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1573246"/>
                  </p:ext>
                </p:extLst>
              </p:nvPr>
            </p:nvGraphicFramePr>
            <p:xfrm>
              <a:off x="2486327" y="2162914"/>
              <a:ext cx="6772836" cy="184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612">
                      <a:extLst>
                        <a:ext uri="{9D8B030D-6E8A-4147-A177-3AD203B41FA5}">
                          <a16:colId xmlns:a16="http://schemas.microsoft.com/office/drawing/2014/main" val="978962320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3231915268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25746278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Result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Bandwidth-Blowup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72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OSAM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3333" r="-100000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124" t="-103333" r="-562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212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6269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79498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01705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5AECD9-AB67-C0B5-D620-B7FE77FE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5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D173C-7CB9-8B6D-1FA5-E01F4FEAB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96B09-5758-F6D5-FF54-49D7521C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70DC555-5179-DD1F-763E-2A12EEA4091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86327" y="2162914"/>
              <a:ext cx="6772836" cy="184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612">
                      <a:extLst>
                        <a:ext uri="{9D8B030D-6E8A-4147-A177-3AD203B41FA5}">
                          <a16:colId xmlns:a16="http://schemas.microsoft.com/office/drawing/2014/main" val="978962320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3231915268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25746278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Result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Bandwidth-Blowup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72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OSAM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212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Smart Pointers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6269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79498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01705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70DC555-5179-DD1F-763E-2A12EEA409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662658"/>
                  </p:ext>
                </p:extLst>
              </p:nvPr>
            </p:nvGraphicFramePr>
            <p:xfrm>
              <a:off x="2486327" y="2162914"/>
              <a:ext cx="6772836" cy="184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612">
                      <a:extLst>
                        <a:ext uri="{9D8B030D-6E8A-4147-A177-3AD203B41FA5}">
                          <a16:colId xmlns:a16="http://schemas.microsoft.com/office/drawing/2014/main" val="978962320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3231915268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25746278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Result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Bandwidth-Blowup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72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OSAM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3333" r="-100000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124" t="-103333" r="-562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212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Smart Pointers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10345" r="-10000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124" t="-210345" r="-562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6269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79498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01705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B5759D-328D-1CD3-5E9B-FA71577C6C96}"/>
                  </a:ext>
                </a:extLst>
              </p:cNvPr>
              <p:cNvSpPr txBox="1"/>
              <p:nvPr/>
            </p:nvSpPr>
            <p:spPr>
              <a:xfrm>
                <a:off x="6230513" y="4368985"/>
                <a:ext cx="2629438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: No. of shared pointers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B5759D-328D-1CD3-5E9B-FA71577C6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513" y="4368985"/>
                <a:ext cx="2629438" cy="369332"/>
              </a:xfrm>
              <a:prstGeom prst="rect">
                <a:avLst/>
              </a:prstGeom>
              <a:blipFill>
                <a:blip r:embed="rId3"/>
                <a:stretch>
                  <a:fillRect t="-6452" r="-962" b="-22581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44099C3-93C0-DCD6-6855-FDF6CDABE687}"/>
                  </a:ext>
                </a:extLst>
              </p:cNvPr>
              <p:cNvSpPr/>
              <p:nvPr/>
            </p:nvSpPr>
            <p:spPr>
              <a:xfrm>
                <a:off x="10381785" y="2988527"/>
                <a:ext cx="724830" cy="70252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BBD841F-93EC-1580-49EC-42F79CE4F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785" y="2988527"/>
                <a:ext cx="724830" cy="70252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28ABC3-206D-328B-107B-98CAED44D3A4}"/>
              </a:ext>
            </a:extLst>
          </p:cNvPr>
          <p:cNvCxnSpPr>
            <a:endCxn id="8" idx="1"/>
          </p:cNvCxnSpPr>
          <p:nvPr/>
        </p:nvCxnSpPr>
        <p:spPr>
          <a:xfrm>
            <a:off x="9958039" y="2587083"/>
            <a:ext cx="529895" cy="504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F9869A-3A8E-85E1-B006-AC40DFFC00A2}"/>
              </a:ext>
            </a:extLst>
          </p:cNvPr>
          <p:cNvCxnSpPr/>
          <p:nvPr/>
        </p:nvCxnSpPr>
        <p:spPr>
          <a:xfrm>
            <a:off x="10381785" y="2442117"/>
            <a:ext cx="223025" cy="546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B6E0EA-D79C-9FC8-A65C-95BA403D6900}"/>
              </a:ext>
            </a:extLst>
          </p:cNvPr>
          <p:cNvCxnSpPr>
            <a:endCxn id="8" idx="0"/>
          </p:cNvCxnSpPr>
          <p:nvPr/>
        </p:nvCxnSpPr>
        <p:spPr>
          <a:xfrm flipH="1">
            <a:off x="10744200" y="2408663"/>
            <a:ext cx="61332" cy="579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EBCDA5-FB1E-04CB-204C-180399700C5E}"/>
              </a:ext>
            </a:extLst>
          </p:cNvPr>
          <p:cNvSpPr txBox="1"/>
          <p:nvPr/>
        </p:nvSpPr>
        <p:spPr>
          <a:xfrm rot="1577977">
            <a:off x="10867589" y="248182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45D610-6E92-8B3C-81B4-B271551DAC8E}"/>
              </a:ext>
            </a:extLst>
          </p:cNvPr>
          <p:cNvCxnSpPr>
            <a:cxnSpLocks/>
          </p:cNvCxnSpPr>
          <p:nvPr/>
        </p:nvCxnSpPr>
        <p:spPr>
          <a:xfrm flipH="1">
            <a:off x="11028556" y="2666486"/>
            <a:ext cx="412595" cy="432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2F3BE3-1D2C-19B1-9779-4C6545A1B507}"/>
                  </a:ext>
                </a:extLst>
              </p:cNvPr>
              <p:cNvSpPr txBox="1"/>
              <p:nvPr/>
            </p:nvSpPr>
            <p:spPr>
              <a:xfrm>
                <a:off x="9619938" y="2181688"/>
                <a:ext cx="401072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46948A-7193-F3E7-0771-09ACBF425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938" y="2181688"/>
                <a:ext cx="401072" cy="332912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030DCA-B894-626C-88EF-3FCDE40838DC}"/>
                  </a:ext>
                </a:extLst>
              </p:cNvPr>
              <p:cNvSpPr txBox="1"/>
              <p:nvPr/>
            </p:nvSpPr>
            <p:spPr>
              <a:xfrm>
                <a:off x="10181249" y="2032771"/>
                <a:ext cx="401071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F06584-5C0E-4E1C-DF7F-A85DA1716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249" y="2032771"/>
                <a:ext cx="401071" cy="332912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AA235F-E167-3C67-B2E2-5F06F270FD40}"/>
                  </a:ext>
                </a:extLst>
              </p:cNvPr>
              <p:cNvSpPr txBox="1"/>
              <p:nvPr/>
            </p:nvSpPr>
            <p:spPr>
              <a:xfrm>
                <a:off x="10653933" y="2028875"/>
                <a:ext cx="401071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92840A-9A19-D191-5F3C-93BF7A397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933" y="2028875"/>
                <a:ext cx="401071" cy="332912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FBCD23-DB41-A712-57BD-152687940848}"/>
                  </a:ext>
                </a:extLst>
              </p:cNvPr>
              <p:cNvSpPr txBox="1"/>
              <p:nvPr/>
            </p:nvSpPr>
            <p:spPr>
              <a:xfrm>
                <a:off x="11395090" y="2357836"/>
                <a:ext cx="410817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A253E7-4511-585C-58F7-4C2DD43DB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090" y="2357836"/>
                <a:ext cx="410817" cy="332912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C945D-8AFA-41D9-D5C8-43999288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4D73-D66F-834C-7CF6-B85541912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A736F5-E6B8-A26C-AA16-C0DCCCC4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5C563D3-3A59-C7F4-E827-3A505FA326C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86327" y="2162914"/>
              <a:ext cx="6772836" cy="184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612">
                      <a:extLst>
                        <a:ext uri="{9D8B030D-6E8A-4147-A177-3AD203B41FA5}">
                          <a16:colId xmlns:a16="http://schemas.microsoft.com/office/drawing/2014/main" val="978962320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3231915268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25746278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Result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Bandwidth-Blowup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72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OSAM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212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Smart Pointers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6269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Caching ORAM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79498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BFS, DFS, SSSP, MST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|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01705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5C563D3-3A59-C7F4-E827-3A505FA326C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86327" y="2162914"/>
              <a:ext cx="6772836" cy="184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612">
                      <a:extLst>
                        <a:ext uri="{9D8B030D-6E8A-4147-A177-3AD203B41FA5}">
                          <a16:colId xmlns:a16="http://schemas.microsoft.com/office/drawing/2014/main" val="978962320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3231915268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25746278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Result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Bandwidth-Blowup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72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OSAM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3333" r="-100000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124" t="-103333" r="-562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212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Smart Pointers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10345" r="-100000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124" t="-210345" r="-562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6269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Caching ORAM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10345" r="-1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124" t="-310345" r="-562" b="-1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79498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BFS, DFS, SSSP, MST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10345" r="-100000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124" t="-410345" r="-562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01705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AE55A3-606E-775C-6E40-C40A648984B3}"/>
                  </a:ext>
                </a:extLst>
              </p:cNvPr>
              <p:cNvSpPr txBox="1"/>
              <p:nvPr/>
            </p:nvSpPr>
            <p:spPr>
              <a:xfrm>
                <a:off x="6230513" y="4368985"/>
                <a:ext cx="3028650" cy="92333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: No. of shared pointers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 Time taken by a Splay Tree</a:t>
                </a:r>
              </a:p>
              <a:p>
                <a:r>
                  <a:rPr lang="en-US" dirty="0"/>
                  <a:t>Client Storage: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B17750-65CE-33C8-84EB-D9E7AF04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513" y="4368985"/>
                <a:ext cx="3028650" cy="923330"/>
              </a:xfrm>
              <a:prstGeom prst="rect">
                <a:avLst/>
              </a:prstGeom>
              <a:blipFill>
                <a:blip r:embed="rId3"/>
                <a:stretch>
                  <a:fillRect l="-1667" t="-2667" r="-833" b="-8000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1AB51E-86F0-E51A-6D92-C1FAC7BAD4D3}"/>
                  </a:ext>
                </a:extLst>
              </p:cNvPr>
              <p:cNvSpPr/>
              <p:nvPr/>
            </p:nvSpPr>
            <p:spPr>
              <a:xfrm>
                <a:off x="10381785" y="2988527"/>
                <a:ext cx="724830" cy="70252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BBD841F-93EC-1580-49EC-42F79CE4F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785" y="2988527"/>
                <a:ext cx="724830" cy="70252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F3D062-9ACE-D6AF-D2CB-2CC307107AD7}"/>
              </a:ext>
            </a:extLst>
          </p:cNvPr>
          <p:cNvCxnSpPr>
            <a:endCxn id="8" idx="1"/>
          </p:cNvCxnSpPr>
          <p:nvPr/>
        </p:nvCxnSpPr>
        <p:spPr>
          <a:xfrm>
            <a:off x="9958039" y="2587083"/>
            <a:ext cx="529895" cy="504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16262A-CFF5-6DFE-B909-B64C0A9F956F}"/>
              </a:ext>
            </a:extLst>
          </p:cNvPr>
          <p:cNvCxnSpPr/>
          <p:nvPr/>
        </p:nvCxnSpPr>
        <p:spPr>
          <a:xfrm>
            <a:off x="10381785" y="2442117"/>
            <a:ext cx="223025" cy="546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B51320-41AB-3225-339C-E74275286D5C}"/>
              </a:ext>
            </a:extLst>
          </p:cNvPr>
          <p:cNvCxnSpPr>
            <a:endCxn id="8" idx="0"/>
          </p:cNvCxnSpPr>
          <p:nvPr/>
        </p:nvCxnSpPr>
        <p:spPr>
          <a:xfrm flipH="1">
            <a:off x="10744200" y="2408663"/>
            <a:ext cx="61332" cy="579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C75878-9212-1413-BB1F-33B6A3108E6E}"/>
              </a:ext>
            </a:extLst>
          </p:cNvPr>
          <p:cNvSpPr txBox="1"/>
          <p:nvPr/>
        </p:nvSpPr>
        <p:spPr>
          <a:xfrm rot="1577977">
            <a:off x="10867589" y="248182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DCF9C8-0066-360B-F9F8-5BE4ADB27855}"/>
              </a:ext>
            </a:extLst>
          </p:cNvPr>
          <p:cNvCxnSpPr>
            <a:cxnSpLocks/>
          </p:cNvCxnSpPr>
          <p:nvPr/>
        </p:nvCxnSpPr>
        <p:spPr>
          <a:xfrm flipH="1">
            <a:off x="11028556" y="2666486"/>
            <a:ext cx="412595" cy="432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048BBD-9173-1131-FF87-D368864CB545}"/>
                  </a:ext>
                </a:extLst>
              </p:cNvPr>
              <p:cNvSpPr txBox="1"/>
              <p:nvPr/>
            </p:nvSpPr>
            <p:spPr>
              <a:xfrm>
                <a:off x="9619938" y="2181688"/>
                <a:ext cx="401072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46948A-7193-F3E7-0771-09ACBF425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938" y="2181688"/>
                <a:ext cx="401072" cy="332912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70933D-F782-7D31-C2FD-8880C11309C0}"/>
                  </a:ext>
                </a:extLst>
              </p:cNvPr>
              <p:cNvSpPr txBox="1"/>
              <p:nvPr/>
            </p:nvSpPr>
            <p:spPr>
              <a:xfrm>
                <a:off x="10181249" y="2032771"/>
                <a:ext cx="401071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F06584-5C0E-4E1C-DF7F-A85DA1716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249" y="2032771"/>
                <a:ext cx="401071" cy="332912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60D74-F12B-5442-A26B-B42E48261A82}"/>
                  </a:ext>
                </a:extLst>
              </p:cNvPr>
              <p:cNvSpPr txBox="1"/>
              <p:nvPr/>
            </p:nvSpPr>
            <p:spPr>
              <a:xfrm>
                <a:off x="10653933" y="2028875"/>
                <a:ext cx="401071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92840A-9A19-D191-5F3C-93BF7A397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933" y="2028875"/>
                <a:ext cx="401071" cy="332912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2EAC1D-51B0-1E23-F6A4-5EE2629D925B}"/>
                  </a:ext>
                </a:extLst>
              </p:cNvPr>
              <p:cNvSpPr txBox="1"/>
              <p:nvPr/>
            </p:nvSpPr>
            <p:spPr>
              <a:xfrm>
                <a:off x="11395090" y="2357836"/>
                <a:ext cx="410817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baseline="-2500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A253E7-4511-585C-58F7-4C2DD43DB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090" y="2357836"/>
                <a:ext cx="410817" cy="332912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86B1C-C7DE-DFED-C5F5-674A620F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2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730C-260C-D995-4221-7EA87295E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765121-C09D-4049-3196-0E9E97F9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74" y="246791"/>
            <a:ext cx="10515600" cy="1325563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188A144-41DB-EBFA-D04A-2305D7679A21}"/>
              </a:ext>
            </a:extLst>
          </p:cNvPr>
          <p:cNvSpPr/>
          <p:nvPr/>
        </p:nvSpPr>
        <p:spPr>
          <a:xfrm>
            <a:off x="3345588" y="1749327"/>
            <a:ext cx="3497750" cy="71364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More Efficient Oblivious Algorithms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BC64E60-BA93-2515-736B-A226C71DBE9B}"/>
              </a:ext>
            </a:extLst>
          </p:cNvPr>
          <p:cNvSpPr/>
          <p:nvPr/>
        </p:nvSpPr>
        <p:spPr>
          <a:xfrm>
            <a:off x="3335536" y="4940869"/>
            <a:ext cx="3517854" cy="713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Oblivious Single Access Machine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F32C0D-1BA1-601E-DC95-E0822AD2C603}"/>
              </a:ext>
            </a:extLst>
          </p:cNvPr>
          <p:cNvSpPr/>
          <p:nvPr/>
        </p:nvSpPr>
        <p:spPr>
          <a:xfrm>
            <a:off x="3360250" y="3304166"/>
            <a:ext cx="3493140" cy="7136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Smart (Oblivious) Pointers</a:t>
            </a:r>
          </a:p>
        </p:txBody>
      </p:sp>
      <p:pic>
        <p:nvPicPr>
          <p:cNvPr id="8" name="Picture 10" descr="Free icon &quot;Code icon&quot;">
            <a:extLst>
              <a:ext uri="{FF2B5EF4-FFF2-40B4-BE49-F238E27FC236}">
                <a16:creationId xmlns:a16="http://schemas.microsoft.com/office/drawing/2014/main" id="{6CD74253-2246-BB77-FBB9-E9FE118B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90" y="4885089"/>
            <a:ext cx="825205" cy="8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1D694B-4184-21DD-8146-D1B759E88534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V="1">
            <a:off x="5094463" y="4017813"/>
            <a:ext cx="12357" cy="923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1580A0-41F1-8883-6AE8-C07F3ADD7FBF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H="1" flipV="1">
            <a:off x="5094463" y="2462973"/>
            <a:ext cx="12357" cy="841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19 Graph Algorithms You Can Use Right Now">
            <a:extLst>
              <a:ext uri="{FF2B5EF4-FFF2-40B4-BE49-F238E27FC236}">
                <a16:creationId xmlns:a16="http://schemas.microsoft.com/office/drawing/2014/main" id="{9E93C401-E883-ECCB-DB05-3424777B5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0"/>
          <a:stretch/>
        </p:blipFill>
        <p:spPr bwMode="auto">
          <a:xfrm>
            <a:off x="7302845" y="1728592"/>
            <a:ext cx="1534476" cy="99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C6E8855-E560-B02C-5223-69D7216C0169}"/>
              </a:ext>
            </a:extLst>
          </p:cNvPr>
          <p:cNvGraphicFramePr>
            <a:graphicFrameLocks noGrp="1"/>
          </p:cNvGraphicFramePr>
          <p:nvPr/>
        </p:nvGraphicFramePr>
        <p:xfrm>
          <a:off x="8383372" y="3432493"/>
          <a:ext cx="56291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919">
                  <a:extLst>
                    <a:ext uri="{9D8B030D-6E8A-4147-A177-3AD203B41FA5}">
                      <a16:colId xmlns:a16="http://schemas.microsoft.com/office/drawing/2014/main" val="679574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977184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FD5B67-5AA9-CFEE-1312-665399D1A635}"/>
              </a:ext>
            </a:extLst>
          </p:cNvPr>
          <p:cNvCxnSpPr>
            <a:endCxn id="15" idx="1"/>
          </p:cNvCxnSpPr>
          <p:nvPr/>
        </p:nvCxnSpPr>
        <p:spPr>
          <a:xfrm>
            <a:off x="7414053" y="3617913"/>
            <a:ext cx="9693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50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A0C1D-5A7D-78C4-F479-300C8217B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230E-7826-7B56-067C-B4E9E07E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ORAM</a:t>
            </a:r>
          </a:p>
        </p:txBody>
      </p:sp>
      <p:pic>
        <p:nvPicPr>
          <p:cNvPr id="5" name="Picture 6" descr="Vector Laptop Icon 356347 Vector Art at Vecteezy">
            <a:extLst>
              <a:ext uri="{FF2B5EF4-FFF2-40B4-BE49-F238E27FC236}">
                <a16:creationId xmlns:a16="http://schemas.microsoft.com/office/drawing/2014/main" id="{80AE0F92-41E8-615D-80B4-0A7F8AF2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8" y="2726396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55DE0-4B00-F04A-96D7-A67E35A39BEC}"/>
              </a:ext>
            </a:extLst>
          </p:cNvPr>
          <p:cNvSpPr txBox="1"/>
          <p:nvPr/>
        </p:nvSpPr>
        <p:spPr>
          <a:xfrm>
            <a:off x="4603874" y="4149870"/>
            <a:ext cx="81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CFC66-D821-382E-1BA3-4A553BD38A09}"/>
              </a:ext>
            </a:extLst>
          </p:cNvPr>
          <p:cNvSpPr txBox="1"/>
          <p:nvPr/>
        </p:nvSpPr>
        <p:spPr>
          <a:xfrm>
            <a:off x="1595485" y="419821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1FF31-00D0-3B5F-1136-D038D1FE11B9}"/>
              </a:ext>
            </a:extLst>
          </p:cNvPr>
          <p:cNvSpPr txBox="1"/>
          <p:nvPr/>
        </p:nvSpPr>
        <p:spPr>
          <a:xfrm>
            <a:off x="8098550" y="4256581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760C3B-F3F9-A1C4-A105-4CFED8C18864}"/>
              </a:ext>
            </a:extLst>
          </p:cNvPr>
          <p:cNvCxnSpPr>
            <a:cxnSpLocks/>
          </p:cNvCxnSpPr>
          <p:nvPr/>
        </p:nvCxnSpPr>
        <p:spPr>
          <a:xfrm>
            <a:off x="2832938" y="3295944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" name="Picture 2" descr="Cloud server - Free computer icons">
            <a:extLst>
              <a:ext uri="{FF2B5EF4-FFF2-40B4-BE49-F238E27FC236}">
                <a16:creationId xmlns:a16="http://schemas.microsoft.com/office/drawing/2014/main" id="{2462F701-52E4-FF12-0970-1229E514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92" y="2449102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9E73221-9811-B0F0-3285-92F3C4117D06}"/>
                  </a:ext>
                </a:extLst>
              </p:cNvPr>
              <p:cNvSpPr txBox="1"/>
              <p:nvPr/>
            </p:nvSpPr>
            <p:spPr>
              <a:xfrm>
                <a:off x="3023021" y="2882484"/>
                <a:ext cx="10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9E73221-9811-B0F0-3285-92F3C4117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21" y="2882484"/>
                <a:ext cx="1081643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10" descr="Free icon &quot;Code icon&quot;">
            <a:extLst>
              <a:ext uri="{FF2B5EF4-FFF2-40B4-BE49-F238E27FC236}">
                <a16:creationId xmlns:a16="http://schemas.microsoft.com/office/drawing/2014/main" id="{A79E2F64-AFF1-BA43-9B10-603E4B8E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51" y="2855601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511FB9F-C69F-FF9F-5514-FD5AF15E5B7E}"/>
              </a:ext>
            </a:extLst>
          </p:cNvPr>
          <p:cNvCxnSpPr>
            <a:cxnSpLocks/>
          </p:cNvCxnSpPr>
          <p:nvPr/>
        </p:nvCxnSpPr>
        <p:spPr>
          <a:xfrm>
            <a:off x="5970585" y="3257713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E227750-2D0C-BFBA-B01D-8B18D191C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62532"/>
              </p:ext>
            </p:extLst>
          </p:nvPr>
        </p:nvGraphicFramePr>
        <p:xfrm>
          <a:off x="3490759" y="4748178"/>
          <a:ext cx="281075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116">
                  <a:extLst>
                    <a:ext uri="{9D8B030D-6E8A-4147-A177-3AD203B41FA5}">
                      <a16:colId xmlns:a16="http://schemas.microsoft.com/office/drawing/2014/main" val="2436764714"/>
                    </a:ext>
                  </a:extLst>
                </a:gridCol>
                <a:gridCol w="447269">
                  <a:extLst>
                    <a:ext uri="{9D8B030D-6E8A-4147-A177-3AD203B41FA5}">
                      <a16:colId xmlns:a16="http://schemas.microsoft.com/office/drawing/2014/main" val="440932036"/>
                    </a:ext>
                  </a:extLst>
                </a:gridCol>
                <a:gridCol w="383372">
                  <a:extLst>
                    <a:ext uri="{9D8B030D-6E8A-4147-A177-3AD203B41FA5}">
                      <a16:colId xmlns:a16="http://schemas.microsoft.com/office/drawing/2014/main" val="201977571"/>
                    </a:ext>
                  </a:extLst>
                </a:gridCol>
                <a:gridCol w="396151">
                  <a:extLst>
                    <a:ext uri="{9D8B030D-6E8A-4147-A177-3AD203B41FA5}">
                      <a16:colId xmlns:a16="http://schemas.microsoft.com/office/drawing/2014/main" val="2674617195"/>
                    </a:ext>
                  </a:extLst>
                </a:gridCol>
                <a:gridCol w="433849">
                  <a:extLst>
                    <a:ext uri="{9D8B030D-6E8A-4147-A177-3AD203B41FA5}">
                      <a16:colId xmlns:a16="http://schemas.microsoft.com/office/drawing/2014/main" val="4122144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9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mapped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9736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137C9BD1-1B10-F720-56D3-ED3E4976A168}"/>
              </a:ext>
            </a:extLst>
          </p:cNvPr>
          <p:cNvSpPr/>
          <p:nvPr/>
        </p:nvSpPr>
        <p:spPr>
          <a:xfrm>
            <a:off x="10396076" y="242221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4DD1C4-B677-AC08-4177-FEA87F0B5004}"/>
              </a:ext>
            </a:extLst>
          </p:cNvPr>
          <p:cNvSpPr/>
          <p:nvPr/>
        </p:nvSpPr>
        <p:spPr>
          <a:xfrm>
            <a:off x="1002049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9D9E13-8B3F-B42F-17CE-E4347AF2BC22}"/>
              </a:ext>
            </a:extLst>
          </p:cNvPr>
          <p:cNvSpPr/>
          <p:nvPr/>
        </p:nvSpPr>
        <p:spPr>
          <a:xfrm>
            <a:off x="1086672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FA8430-04AC-B450-2069-5EAC1A50B8E6}"/>
              </a:ext>
            </a:extLst>
          </p:cNvPr>
          <p:cNvSpPr/>
          <p:nvPr/>
        </p:nvSpPr>
        <p:spPr>
          <a:xfrm>
            <a:off x="9569231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510239-511B-E42B-E26D-52E8B080163F}"/>
              </a:ext>
            </a:extLst>
          </p:cNvPr>
          <p:cNvSpPr/>
          <p:nvPr/>
        </p:nvSpPr>
        <p:spPr>
          <a:xfrm>
            <a:off x="10201543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2D345D-2213-CD9C-2E96-28578215B7C7}"/>
              </a:ext>
            </a:extLst>
          </p:cNvPr>
          <p:cNvSpPr/>
          <p:nvPr/>
        </p:nvSpPr>
        <p:spPr>
          <a:xfrm>
            <a:off x="10810092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3273F9-BDAC-DD6E-D91E-3994C16FB9C8}"/>
              </a:ext>
            </a:extLst>
          </p:cNvPr>
          <p:cNvSpPr/>
          <p:nvPr/>
        </p:nvSpPr>
        <p:spPr>
          <a:xfrm>
            <a:off x="11459857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FD4949-8447-2F8A-4490-D5B6F3D5C8B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10255817" y="2792134"/>
            <a:ext cx="209184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5C4BBE-9E17-2279-AADF-2428C877EC73}"/>
              </a:ext>
            </a:extLst>
          </p:cNvPr>
          <p:cNvCxnSpPr>
            <a:stCxn id="13" idx="5"/>
            <a:endCxn id="15" idx="0"/>
          </p:cNvCxnSpPr>
          <p:nvPr/>
        </p:nvCxnSpPr>
        <p:spPr>
          <a:xfrm>
            <a:off x="10797798" y="2792134"/>
            <a:ext cx="304249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1C9F88-9657-1292-3DAF-604565F160D2}"/>
              </a:ext>
            </a:extLst>
          </p:cNvPr>
          <p:cNvCxnSpPr>
            <a:stCxn id="14" idx="3"/>
            <a:endCxn id="16" idx="0"/>
          </p:cNvCxnSpPr>
          <p:nvPr/>
        </p:nvCxnSpPr>
        <p:spPr>
          <a:xfrm flipH="1">
            <a:off x="9804555" y="3521139"/>
            <a:ext cx="284863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9FF436-AAFC-B639-3CBC-9A772B426BB9}"/>
              </a:ext>
            </a:extLst>
          </p:cNvPr>
          <p:cNvCxnSpPr>
            <a:stCxn id="14" idx="4"/>
            <a:endCxn id="17" idx="0"/>
          </p:cNvCxnSpPr>
          <p:nvPr/>
        </p:nvCxnSpPr>
        <p:spPr>
          <a:xfrm>
            <a:off x="10255817" y="3584606"/>
            <a:ext cx="181050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9B24DB-5FF3-5D0A-431E-987DC1BA7778}"/>
              </a:ext>
            </a:extLst>
          </p:cNvPr>
          <p:cNvCxnSpPr>
            <a:cxnSpLocks/>
            <a:stCxn id="15" idx="4"/>
            <a:endCxn id="18" idx="0"/>
          </p:cNvCxnSpPr>
          <p:nvPr/>
        </p:nvCxnSpPr>
        <p:spPr>
          <a:xfrm flipH="1">
            <a:off x="11045416" y="3584606"/>
            <a:ext cx="56631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383BB0-855E-9551-1151-B5F6648F6E7E}"/>
              </a:ext>
            </a:extLst>
          </p:cNvPr>
          <p:cNvCxnSpPr>
            <a:stCxn id="15" idx="5"/>
            <a:endCxn id="19" idx="1"/>
          </p:cNvCxnSpPr>
          <p:nvPr/>
        </p:nvCxnSpPr>
        <p:spPr>
          <a:xfrm>
            <a:off x="11268445" y="3521139"/>
            <a:ext cx="260337" cy="422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755EE6-1086-83C9-F427-2CB1E35C08A8}"/>
                  </a:ext>
                </a:extLst>
              </p:cNvPr>
              <p:cNvSpPr txBox="1"/>
              <p:nvPr/>
            </p:nvSpPr>
            <p:spPr>
              <a:xfrm>
                <a:off x="5858876" y="2855601"/>
                <a:ext cx="1568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𝑅𝑒𝑎𝑑𝑃𝑎𝑡h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755EE6-1086-83C9-F427-2CB1E35C0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6" y="2855601"/>
                <a:ext cx="156882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B100F-2C11-0484-EBCF-00B457686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61B3-E0D5-F48C-99A3-D0425082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ORAM</a:t>
            </a:r>
          </a:p>
        </p:txBody>
      </p:sp>
      <p:pic>
        <p:nvPicPr>
          <p:cNvPr id="5" name="Picture 6" descr="Vector Laptop Icon 356347 Vector Art at Vecteezy">
            <a:extLst>
              <a:ext uri="{FF2B5EF4-FFF2-40B4-BE49-F238E27FC236}">
                <a16:creationId xmlns:a16="http://schemas.microsoft.com/office/drawing/2014/main" id="{241C4216-A868-4136-5BB8-BD4BDCC9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8" y="2726396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EC8241-1279-7122-9A00-298D47AF8029}"/>
              </a:ext>
            </a:extLst>
          </p:cNvPr>
          <p:cNvSpPr txBox="1"/>
          <p:nvPr/>
        </p:nvSpPr>
        <p:spPr>
          <a:xfrm>
            <a:off x="4603874" y="4149870"/>
            <a:ext cx="81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A6E37-3EDC-CECD-6BE6-946FE8112792}"/>
              </a:ext>
            </a:extLst>
          </p:cNvPr>
          <p:cNvSpPr txBox="1"/>
          <p:nvPr/>
        </p:nvSpPr>
        <p:spPr>
          <a:xfrm>
            <a:off x="1595485" y="419821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F00BC-60FD-957B-9481-B956EAEEBE06}"/>
              </a:ext>
            </a:extLst>
          </p:cNvPr>
          <p:cNvSpPr txBox="1"/>
          <p:nvPr/>
        </p:nvSpPr>
        <p:spPr>
          <a:xfrm>
            <a:off x="8098550" y="4256581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2C5DB9-F7F0-AF5B-F560-798D040EF516}"/>
              </a:ext>
            </a:extLst>
          </p:cNvPr>
          <p:cNvCxnSpPr>
            <a:cxnSpLocks/>
          </p:cNvCxnSpPr>
          <p:nvPr/>
        </p:nvCxnSpPr>
        <p:spPr>
          <a:xfrm>
            <a:off x="2832938" y="3295944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" name="Picture 2" descr="Cloud server - Free computer icons">
            <a:extLst>
              <a:ext uri="{FF2B5EF4-FFF2-40B4-BE49-F238E27FC236}">
                <a16:creationId xmlns:a16="http://schemas.microsoft.com/office/drawing/2014/main" id="{5B034E76-F7C2-44A4-191C-B22FAE35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92" y="2449102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D386BCE-5C31-9BED-1D73-065EBDE38EA1}"/>
                  </a:ext>
                </a:extLst>
              </p:cNvPr>
              <p:cNvSpPr txBox="1"/>
              <p:nvPr/>
            </p:nvSpPr>
            <p:spPr>
              <a:xfrm>
                <a:off x="3023021" y="2882484"/>
                <a:ext cx="10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D386BCE-5C31-9BED-1D73-065EBDE38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21" y="2882484"/>
                <a:ext cx="1081643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10" descr="Free icon &quot;Code icon&quot;">
            <a:extLst>
              <a:ext uri="{FF2B5EF4-FFF2-40B4-BE49-F238E27FC236}">
                <a16:creationId xmlns:a16="http://schemas.microsoft.com/office/drawing/2014/main" id="{EABC5A80-D918-54C2-63DC-42E88DC7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51" y="2855601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47CC82-3658-81F2-74C6-9BB986118B01}"/>
              </a:ext>
            </a:extLst>
          </p:cNvPr>
          <p:cNvCxnSpPr>
            <a:cxnSpLocks/>
          </p:cNvCxnSpPr>
          <p:nvPr/>
        </p:nvCxnSpPr>
        <p:spPr>
          <a:xfrm>
            <a:off x="5970585" y="3257713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967F5B-BDE0-0C69-9C29-2C5593834026}"/>
                  </a:ext>
                </a:extLst>
              </p:cNvPr>
              <p:cNvSpPr txBox="1"/>
              <p:nvPr/>
            </p:nvSpPr>
            <p:spPr>
              <a:xfrm>
                <a:off x="5858876" y="2855601"/>
                <a:ext cx="1568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𝑅𝑒𝑎𝑑𝑃𝑎𝑡h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967F5B-BDE0-0C69-9C29-2C5593834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6" y="2855601"/>
                <a:ext cx="156882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783F6B6-EA86-EF38-1EAB-A2B29B13926E}"/>
              </a:ext>
            </a:extLst>
          </p:cNvPr>
          <p:cNvSpPr/>
          <p:nvPr/>
        </p:nvSpPr>
        <p:spPr>
          <a:xfrm>
            <a:off x="10396076" y="2422219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2A3A6E-7917-D8E2-917C-A8E1377C5E02}"/>
              </a:ext>
            </a:extLst>
          </p:cNvPr>
          <p:cNvSpPr/>
          <p:nvPr/>
        </p:nvSpPr>
        <p:spPr>
          <a:xfrm>
            <a:off x="1002049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46FD09-2F1E-3B07-2904-E7EA31705299}"/>
              </a:ext>
            </a:extLst>
          </p:cNvPr>
          <p:cNvSpPr/>
          <p:nvPr/>
        </p:nvSpPr>
        <p:spPr>
          <a:xfrm>
            <a:off x="10866723" y="3151224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049CFC-8AD0-9482-4429-DB2D0ACC38A3}"/>
              </a:ext>
            </a:extLst>
          </p:cNvPr>
          <p:cNvSpPr/>
          <p:nvPr/>
        </p:nvSpPr>
        <p:spPr>
          <a:xfrm>
            <a:off x="9569231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D2EB85-B5C0-34C7-6BE1-EB7109057F8E}"/>
              </a:ext>
            </a:extLst>
          </p:cNvPr>
          <p:cNvSpPr/>
          <p:nvPr/>
        </p:nvSpPr>
        <p:spPr>
          <a:xfrm>
            <a:off x="10201543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C76F2F-8028-43BF-4876-AF7F6B5FB64B}"/>
              </a:ext>
            </a:extLst>
          </p:cNvPr>
          <p:cNvSpPr/>
          <p:nvPr/>
        </p:nvSpPr>
        <p:spPr>
          <a:xfrm>
            <a:off x="10810092" y="3880229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EAFEC8-7DAE-E704-23C3-1104B4A1A383}"/>
              </a:ext>
            </a:extLst>
          </p:cNvPr>
          <p:cNvSpPr/>
          <p:nvPr/>
        </p:nvSpPr>
        <p:spPr>
          <a:xfrm>
            <a:off x="11459857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3E4D6F-F69E-B632-2169-47A226A92AB6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10255817" y="2792134"/>
            <a:ext cx="209184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541FCE-1762-0067-ADA4-AFA33A257179}"/>
              </a:ext>
            </a:extLst>
          </p:cNvPr>
          <p:cNvCxnSpPr>
            <a:stCxn id="13" idx="5"/>
            <a:endCxn id="15" idx="0"/>
          </p:cNvCxnSpPr>
          <p:nvPr/>
        </p:nvCxnSpPr>
        <p:spPr>
          <a:xfrm>
            <a:off x="10797798" y="2792134"/>
            <a:ext cx="304249" cy="3590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4BB854-11C2-2A42-71EE-088749876CD9}"/>
              </a:ext>
            </a:extLst>
          </p:cNvPr>
          <p:cNvCxnSpPr>
            <a:stCxn id="14" idx="3"/>
            <a:endCxn id="16" idx="0"/>
          </p:cNvCxnSpPr>
          <p:nvPr/>
        </p:nvCxnSpPr>
        <p:spPr>
          <a:xfrm flipH="1">
            <a:off x="9804555" y="3521139"/>
            <a:ext cx="284863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F8B43E-726D-BB9B-4738-F9BE27FCA081}"/>
              </a:ext>
            </a:extLst>
          </p:cNvPr>
          <p:cNvCxnSpPr>
            <a:stCxn id="14" idx="4"/>
            <a:endCxn id="17" idx="0"/>
          </p:cNvCxnSpPr>
          <p:nvPr/>
        </p:nvCxnSpPr>
        <p:spPr>
          <a:xfrm>
            <a:off x="10255817" y="3584606"/>
            <a:ext cx="181050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94516AB-36BF-2FE3-E3E8-0B02BBF086EA}"/>
              </a:ext>
            </a:extLst>
          </p:cNvPr>
          <p:cNvCxnSpPr>
            <a:cxnSpLocks/>
            <a:stCxn id="15" idx="4"/>
            <a:endCxn id="18" idx="0"/>
          </p:cNvCxnSpPr>
          <p:nvPr/>
        </p:nvCxnSpPr>
        <p:spPr>
          <a:xfrm flipH="1">
            <a:off x="11045416" y="3584606"/>
            <a:ext cx="56631" cy="2956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0F9B6B-E110-3117-210E-DB20168A3CAA}"/>
              </a:ext>
            </a:extLst>
          </p:cNvPr>
          <p:cNvCxnSpPr>
            <a:stCxn id="15" idx="5"/>
            <a:endCxn id="19" idx="1"/>
          </p:cNvCxnSpPr>
          <p:nvPr/>
        </p:nvCxnSpPr>
        <p:spPr>
          <a:xfrm>
            <a:off x="11268445" y="3521139"/>
            <a:ext cx="260337" cy="422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86FC7A-1A2F-4546-1785-0AD121A3247F}"/>
              </a:ext>
            </a:extLst>
          </p:cNvPr>
          <p:cNvCxnSpPr>
            <a:cxnSpLocks/>
          </p:cNvCxnSpPr>
          <p:nvPr/>
        </p:nvCxnSpPr>
        <p:spPr>
          <a:xfrm flipH="1">
            <a:off x="2866669" y="3736288"/>
            <a:ext cx="1281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FACF1-0482-0E84-395B-A5764D416FC7}"/>
              </a:ext>
            </a:extLst>
          </p:cNvPr>
          <p:cNvCxnSpPr>
            <a:cxnSpLocks/>
          </p:cNvCxnSpPr>
          <p:nvPr/>
        </p:nvCxnSpPr>
        <p:spPr>
          <a:xfrm flipH="1">
            <a:off x="5970585" y="3725329"/>
            <a:ext cx="1281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67ECD2-2AB3-132B-0F79-F742491B3FD8}"/>
                  </a:ext>
                </a:extLst>
              </p:cNvPr>
              <p:cNvSpPr txBox="1"/>
              <p:nvPr/>
            </p:nvSpPr>
            <p:spPr>
              <a:xfrm>
                <a:off x="6346470" y="3369235"/>
                <a:ext cx="711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𝑝𝑎𝑡h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67ECD2-2AB3-132B-0F79-F742491B3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470" y="3369235"/>
                <a:ext cx="71122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7B879E-DDAB-7666-7864-98E6DD0FD08B}"/>
                  </a:ext>
                </a:extLst>
              </p:cNvPr>
              <p:cNvSpPr txBox="1"/>
              <p:nvPr/>
            </p:nvSpPr>
            <p:spPr>
              <a:xfrm>
                <a:off x="3245307" y="3413880"/>
                <a:ext cx="563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7B879E-DDAB-7666-7864-98E6DD0FD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307" y="3413880"/>
                <a:ext cx="5638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1808A2B-AD77-4E35-57D9-BEA9B123D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47493"/>
              </p:ext>
            </p:extLst>
          </p:nvPr>
        </p:nvGraphicFramePr>
        <p:xfrm>
          <a:off x="3490759" y="4748178"/>
          <a:ext cx="281075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116">
                  <a:extLst>
                    <a:ext uri="{9D8B030D-6E8A-4147-A177-3AD203B41FA5}">
                      <a16:colId xmlns:a16="http://schemas.microsoft.com/office/drawing/2014/main" val="2436764714"/>
                    </a:ext>
                  </a:extLst>
                </a:gridCol>
                <a:gridCol w="447269">
                  <a:extLst>
                    <a:ext uri="{9D8B030D-6E8A-4147-A177-3AD203B41FA5}">
                      <a16:colId xmlns:a16="http://schemas.microsoft.com/office/drawing/2014/main" val="440932036"/>
                    </a:ext>
                  </a:extLst>
                </a:gridCol>
                <a:gridCol w="383372">
                  <a:extLst>
                    <a:ext uri="{9D8B030D-6E8A-4147-A177-3AD203B41FA5}">
                      <a16:colId xmlns:a16="http://schemas.microsoft.com/office/drawing/2014/main" val="201977571"/>
                    </a:ext>
                  </a:extLst>
                </a:gridCol>
                <a:gridCol w="396151">
                  <a:extLst>
                    <a:ext uri="{9D8B030D-6E8A-4147-A177-3AD203B41FA5}">
                      <a16:colId xmlns:a16="http://schemas.microsoft.com/office/drawing/2014/main" val="2674617195"/>
                    </a:ext>
                  </a:extLst>
                </a:gridCol>
                <a:gridCol w="433849">
                  <a:extLst>
                    <a:ext uri="{9D8B030D-6E8A-4147-A177-3AD203B41FA5}">
                      <a16:colId xmlns:a16="http://schemas.microsoft.com/office/drawing/2014/main" val="4122144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9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mapped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0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CE70E-7C7F-9B9E-E8ED-111E45834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374D-EF6F-6323-7A84-DCF0BD52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ORAM</a:t>
            </a:r>
          </a:p>
        </p:txBody>
      </p:sp>
      <p:pic>
        <p:nvPicPr>
          <p:cNvPr id="5" name="Picture 6" descr="Vector Laptop Icon 356347 Vector Art at Vecteezy">
            <a:extLst>
              <a:ext uri="{FF2B5EF4-FFF2-40B4-BE49-F238E27FC236}">
                <a16:creationId xmlns:a16="http://schemas.microsoft.com/office/drawing/2014/main" id="{F77772A3-400A-13B1-4320-B2D34CADD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8" y="2726396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765B36-6A6A-2EB7-ACCB-D06B4CBEC5EF}"/>
              </a:ext>
            </a:extLst>
          </p:cNvPr>
          <p:cNvSpPr txBox="1"/>
          <p:nvPr/>
        </p:nvSpPr>
        <p:spPr>
          <a:xfrm>
            <a:off x="4603874" y="4149870"/>
            <a:ext cx="81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2D92F-1187-B051-A740-D06D4DF0AB3A}"/>
              </a:ext>
            </a:extLst>
          </p:cNvPr>
          <p:cNvSpPr txBox="1"/>
          <p:nvPr/>
        </p:nvSpPr>
        <p:spPr>
          <a:xfrm>
            <a:off x="1595485" y="419821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91EF8-BC50-CD94-6403-8957DDA93700}"/>
              </a:ext>
            </a:extLst>
          </p:cNvPr>
          <p:cNvSpPr txBox="1"/>
          <p:nvPr/>
        </p:nvSpPr>
        <p:spPr>
          <a:xfrm>
            <a:off x="8098550" y="4256581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pic>
        <p:nvPicPr>
          <p:cNvPr id="49" name="Picture 2" descr="Cloud server - Free computer icons">
            <a:extLst>
              <a:ext uri="{FF2B5EF4-FFF2-40B4-BE49-F238E27FC236}">
                <a16:creationId xmlns:a16="http://schemas.microsoft.com/office/drawing/2014/main" id="{E7448B02-A864-43C0-FCF8-56B5A78D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92" y="2449102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Free icon &quot;Code icon&quot;">
            <a:extLst>
              <a:ext uri="{FF2B5EF4-FFF2-40B4-BE49-F238E27FC236}">
                <a16:creationId xmlns:a16="http://schemas.microsoft.com/office/drawing/2014/main" id="{8CF5D78A-B26C-4692-8369-C1D9786E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51" y="2855601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29ABE5A-A49E-9627-9095-8E321877AC19}"/>
              </a:ext>
            </a:extLst>
          </p:cNvPr>
          <p:cNvSpPr/>
          <p:nvPr/>
        </p:nvSpPr>
        <p:spPr>
          <a:xfrm>
            <a:off x="10396076" y="2422219"/>
            <a:ext cx="470647" cy="43338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39F9CF-E8F9-9338-74B4-C82B2F4B9942}"/>
              </a:ext>
            </a:extLst>
          </p:cNvPr>
          <p:cNvSpPr/>
          <p:nvPr/>
        </p:nvSpPr>
        <p:spPr>
          <a:xfrm>
            <a:off x="1002049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60DF2C-FD15-0305-7AD2-4A7F098EB675}"/>
              </a:ext>
            </a:extLst>
          </p:cNvPr>
          <p:cNvSpPr/>
          <p:nvPr/>
        </p:nvSpPr>
        <p:spPr>
          <a:xfrm>
            <a:off x="10866723" y="3151224"/>
            <a:ext cx="470647" cy="43338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EA7429-7A96-193F-3858-7D1631EA09C4}"/>
              </a:ext>
            </a:extLst>
          </p:cNvPr>
          <p:cNvSpPr/>
          <p:nvPr/>
        </p:nvSpPr>
        <p:spPr>
          <a:xfrm>
            <a:off x="9569231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CB1981-2750-EA47-B88D-39E0F7E3DB81}"/>
              </a:ext>
            </a:extLst>
          </p:cNvPr>
          <p:cNvSpPr/>
          <p:nvPr/>
        </p:nvSpPr>
        <p:spPr>
          <a:xfrm>
            <a:off x="10201543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FCD5E5-CB17-FBC4-B601-BF4BD4B61A82}"/>
              </a:ext>
            </a:extLst>
          </p:cNvPr>
          <p:cNvSpPr/>
          <p:nvPr/>
        </p:nvSpPr>
        <p:spPr>
          <a:xfrm>
            <a:off x="10810092" y="3880229"/>
            <a:ext cx="470647" cy="43338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D93129-ECA2-59B8-0CD6-64EFFAB278CA}"/>
              </a:ext>
            </a:extLst>
          </p:cNvPr>
          <p:cNvSpPr/>
          <p:nvPr/>
        </p:nvSpPr>
        <p:spPr>
          <a:xfrm>
            <a:off x="11459857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DCC826-D70A-60C2-88FF-3A9E03062E18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10255817" y="2792134"/>
            <a:ext cx="209184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16EDE4-5E88-71D6-019C-129C502B28ED}"/>
              </a:ext>
            </a:extLst>
          </p:cNvPr>
          <p:cNvCxnSpPr>
            <a:stCxn id="13" idx="5"/>
            <a:endCxn id="15" idx="0"/>
          </p:cNvCxnSpPr>
          <p:nvPr/>
        </p:nvCxnSpPr>
        <p:spPr>
          <a:xfrm>
            <a:off x="10797798" y="2792134"/>
            <a:ext cx="304249" cy="359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BBE82F-1A16-A6E5-AE2D-8305372D9A83}"/>
              </a:ext>
            </a:extLst>
          </p:cNvPr>
          <p:cNvCxnSpPr>
            <a:stCxn id="14" idx="3"/>
            <a:endCxn id="16" idx="0"/>
          </p:cNvCxnSpPr>
          <p:nvPr/>
        </p:nvCxnSpPr>
        <p:spPr>
          <a:xfrm flipH="1">
            <a:off x="9804555" y="3521139"/>
            <a:ext cx="284863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675290-DEEF-132C-0249-3C6879F7B8A3}"/>
              </a:ext>
            </a:extLst>
          </p:cNvPr>
          <p:cNvCxnSpPr>
            <a:stCxn id="14" idx="4"/>
            <a:endCxn id="17" idx="0"/>
          </p:cNvCxnSpPr>
          <p:nvPr/>
        </p:nvCxnSpPr>
        <p:spPr>
          <a:xfrm>
            <a:off x="10255817" y="3584606"/>
            <a:ext cx="181050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38177C-B298-15B7-4926-17D2415014EC}"/>
              </a:ext>
            </a:extLst>
          </p:cNvPr>
          <p:cNvCxnSpPr>
            <a:cxnSpLocks/>
            <a:stCxn id="15" idx="4"/>
            <a:endCxn id="18" idx="0"/>
          </p:cNvCxnSpPr>
          <p:nvPr/>
        </p:nvCxnSpPr>
        <p:spPr>
          <a:xfrm flipH="1">
            <a:off x="11045416" y="3584606"/>
            <a:ext cx="56631" cy="2956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A87527-42BE-FF9A-4431-0D1A2988A0EF}"/>
              </a:ext>
            </a:extLst>
          </p:cNvPr>
          <p:cNvCxnSpPr>
            <a:stCxn id="15" idx="5"/>
            <a:endCxn id="19" idx="1"/>
          </p:cNvCxnSpPr>
          <p:nvPr/>
        </p:nvCxnSpPr>
        <p:spPr>
          <a:xfrm>
            <a:off x="11268445" y="3521139"/>
            <a:ext cx="260337" cy="422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07EFC9-DBB4-CC3E-0AF1-A34A0B07A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71424"/>
              </p:ext>
            </p:extLst>
          </p:nvPr>
        </p:nvGraphicFramePr>
        <p:xfrm>
          <a:off x="3490759" y="4748178"/>
          <a:ext cx="281075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116">
                  <a:extLst>
                    <a:ext uri="{9D8B030D-6E8A-4147-A177-3AD203B41FA5}">
                      <a16:colId xmlns:a16="http://schemas.microsoft.com/office/drawing/2014/main" val="2436764714"/>
                    </a:ext>
                  </a:extLst>
                </a:gridCol>
                <a:gridCol w="447269">
                  <a:extLst>
                    <a:ext uri="{9D8B030D-6E8A-4147-A177-3AD203B41FA5}">
                      <a16:colId xmlns:a16="http://schemas.microsoft.com/office/drawing/2014/main" val="440932036"/>
                    </a:ext>
                  </a:extLst>
                </a:gridCol>
                <a:gridCol w="383372">
                  <a:extLst>
                    <a:ext uri="{9D8B030D-6E8A-4147-A177-3AD203B41FA5}">
                      <a16:colId xmlns:a16="http://schemas.microsoft.com/office/drawing/2014/main" val="201977571"/>
                    </a:ext>
                  </a:extLst>
                </a:gridCol>
                <a:gridCol w="396151">
                  <a:extLst>
                    <a:ext uri="{9D8B030D-6E8A-4147-A177-3AD203B41FA5}">
                      <a16:colId xmlns:a16="http://schemas.microsoft.com/office/drawing/2014/main" val="2674617195"/>
                    </a:ext>
                  </a:extLst>
                </a:gridCol>
                <a:gridCol w="433849">
                  <a:extLst>
                    <a:ext uri="{9D8B030D-6E8A-4147-A177-3AD203B41FA5}">
                      <a16:colId xmlns:a16="http://schemas.microsoft.com/office/drawing/2014/main" val="4122144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9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mapped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9736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7A5BC0-D228-45DB-3CBD-23C6CC96DB75}"/>
              </a:ext>
            </a:extLst>
          </p:cNvPr>
          <p:cNvCxnSpPr>
            <a:cxnSpLocks/>
          </p:cNvCxnSpPr>
          <p:nvPr/>
        </p:nvCxnSpPr>
        <p:spPr>
          <a:xfrm>
            <a:off x="5970585" y="3257713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B2BE81-EE60-7756-BC3E-67DC770C34AE}"/>
                  </a:ext>
                </a:extLst>
              </p:cNvPr>
              <p:cNvSpPr txBox="1"/>
              <p:nvPr/>
            </p:nvSpPr>
            <p:spPr>
              <a:xfrm>
                <a:off x="5859729" y="2813010"/>
                <a:ext cx="1583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𝑊𝑟𝑖𝑡𝑒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(4,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B2BE81-EE60-7756-BC3E-67DC770C3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729" y="2813010"/>
                <a:ext cx="158363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726 Coin Toss Icon Royalty-Free Photos and Stock Images | Shutterstock">
            <a:extLst>
              <a:ext uri="{FF2B5EF4-FFF2-40B4-BE49-F238E27FC236}">
                <a16:creationId xmlns:a16="http://schemas.microsoft.com/office/drawing/2014/main" id="{24C64516-3BB0-62CD-8B56-5448C04C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99" y="5639012"/>
            <a:ext cx="648875" cy="6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0F302-B2D9-48C7-CA8C-11868D715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626D-1949-EED2-FE53-2B7CBD8F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ORAM</a:t>
            </a:r>
          </a:p>
        </p:txBody>
      </p:sp>
      <p:pic>
        <p:nvPicPr>
          <p:cNvPr id="5" name="Picture 6" descr="Vector Laptop Icon 356347 Vector Art at Vecteezy">
            <a:extLst>
              <a:ext uri="{FF2B5EF4-FFF2-40B4-BE49-F238E27FC236}">
                <a16:creationId xmlns:a16="http://schemas.microsoft.com/office/drawing/2014/main" id="{CEB377D6-3C8D-05E9-071D-0ABB05582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8" y="2726396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2D7ACC-A7D3-F055-8CD8-B769C6FBE5B0}"/>
              </a:ext>
            </a:extLst>
          </p:cNvPr>
          <p:cNvSpPr txBox="1"/>
          <p:nvPr/>
        </p:nvSpPr>
        <p:spPr>
          <a:xfrm>
            <a:off x="4603874" y="4149870"/>
            <a:ext cx="81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ABF8D-E65F-9876-A59B-ED42869D9A7C}"/>
              </a:ext>
            </a:extLst>
          </p:cNvPr>
          <p:cNvSpPr txBox="1"/>
          <p:nvPr/>
        </p:nvSpPr>
        <p:spPr>
          <a:xfrm>
            <a:off x="1595485" y="419821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B957BB-5D28-4BD3-E818-89F9835E3190}"/>
              </a:ext>
            </a:extLst>
          </p:cNvPr>
          <p:cNvSpPr txBox="1"/>
          <p:nvPr/>
        </p:nvSpPr>
        <p:spPr>
          <a:xfrm>
            <a:off x="8098550" y="4256581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655DCC-D5A5-601D-5F66-8E54D1398E17}"/>
              </a:ext>
            </a:extLst>
          </p:cNvPr>
          <p:cNvCxnSpPr>
            <a:cxnSpLocks/>
          </p:cNvCxnSpPr>
          <p:nvPr/>
        </p:nvCxnSpPr>
        <p:spPr>
          <a:xfrm>
            <a:off x="2832938" y="3295944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239859-2E63-422B-6A3E-BBBB819380AF}"/>
              </a:ext>
            </a:extLst>
          </p:cNvPr>
          <p:cNvCxnSpPr>
            <a:cxnSpLocks/>
          </p:cNvCxnSpPr>
          <p:nvPr/>
        </p:nvCxnSpPr>
        <p:spPr>
          <a:xfrm flipH="1">
            <a:off x="2866669" y="3736288"/>
            <a:ext cx="1281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Cloud server - Free computer icons">
            <a:extLst>
              <a:ext uri="{FF2B5EF4-FFF2-40B4-BE49-F238E27FC236}">
                <a16:creationId xmlns:a16="http://schemas.microsoft.com/office/drawing/2014/main" id="{C8D3203F-5563-E7E8-E7D4-22F239F8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92" y="2449102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05B10E-9C0F-AE49-473A-CEF6A50CDB06}"/>
                  </a:ext>
                </a:extLst>
              </p:cNvPr>
              <p:cNvSpPr txBox="1"/>
              <p:nvPr/>
            </p:nvSpPr>
            <p:spPr>
              <a:xfrm>
                <a:off x="3023021" y="2882484"/>
                <a:ext cx="10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05B10E-9C0F-AE49-473A-CEF6A50C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21" y="2882484"/>
                <a:ext cx="1081643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10" descr="Free icon &quot;Code icon&quot;">
            <a:extLst>
              <a:ext uri="{FF2B5EF4-FFF2-40B4-BE49-F238E27FC236}">
                <a16:creationId xmlns:a16="http://schemas.microsoft.com/office/drawing/2014/main" id="{785CC7A0-5C3B-55F9-4231-346A08FD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51" y="2855601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DC471B4-5F85-B9C5-668E-D43772CF8660}"/>
              </a:ext>
            </a:extLst>
          </p:cNvPr>
          <p:cNvCxnSpPr>
            <a:cxnSpLocks/>
          </p:cNvCxnSpPr>
          <p:nvPr/>
        </p:nvCxnSpPr>
        <p:spPr>
          <a:xfrm>
            <a:off x="5970585" y="3257713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42DC9E-6387-0918-29EA-A49256D7E5FE}"/>
                  </a:ext>
                </a:extLst>
              </p:cNvPr>
              <p:cNvSpPr txBox="1"/>
              <p:nvPr/>
            </p:nvSpPr>
            <p:spPr>
              <a:xfrm>
                <a:off x="5858876" y="2840046"/>
                <a:ext cx="1568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𝑅𝑒𝑎𝑑𝑃𝑎𝑡h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42DC9E-6387-0918-29EA-A49256D7E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76" y="2840046"/>
                <a:ext cx="156882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E747ACFF-D625-10A0-789D-DE040A180142}"/>
              </a:ext>
            </a:extLst>
          </p:cNvPr>
          <p:cNvSpPr/>
          <p:nvPr/>
        </p:nvSpPr>
        <p:spPr>
          <a:xfrm>
            <a:off x="10396076" y="2422219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1B473E-EEFB-F452-6BC0-5838A5C31BE6}"/>
              </a:ext>
            </a:extLst>
          </p:cNvPr>
          <p:cNvSpPr/>
          <p:nvPr/>
        </p:nvSpPr>
        <p:spPr>
          <a:xfrm>
            <a:off x="1002049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B1B4AC-10BB-C085-9B7C-1C6721ACCE70}"/>
              </a:ext>
            </a:extLst>
          </p:cNvPr>
          <p:cNvSpPr/>
          <p:nvPr/>
        </p:nvSpPr>
        <p:spPr>
          <a:xfrm>
            <a:off x="10866723" y="3151224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D6BD32-FD5C-635E-EFA9-C1D9DC24C241}"/>
              </a:ext>
            </a:extLst>
          </p:cNvPr>
          <p:cNvSpPr/>
          <p:nvPr/>
        </p:nvSpPr>
        <p:spPr>
          <a:xfrm>
            <a:off x="9569231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A6BC58-2749-4049-6C02-B6B4E5CFDAA8}"/>
              </a:ext>
            </a:extLst>
          </p:cNvPr>
          <p:cNvSpPr/>
          <p:nvPr/>
        </p:nvSpPr>
        <p:spPr>
          <a:xfrm>
            <a:off x="10201543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A4F8E6-12CA-0905-EEA4-82C19531F0DA}"/>
              </a:ext>
            </a:extLst>
          </p:cNvPr>
          <p:cNvSpPr/>
          <p:nvPr/>
        </p:nvSpPr>
        <p:spPr>
          <a:xfrm>
            <a:off x="10810092" y="3880229"/>
            <a:ext cx="470647" cy="43338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ACF536-5A4B-DC6A-85B9-48D308BFC0BF}"/>
              </a:ext>
            </a:extLst>
          </p:cNvPr>
          <p:cNvSpPr/>
          <p:nvPr/>
        </p:nvSpPr>
        <p:spPr>
          <a:xfrm>
            <a:off x="11459857" y="3880229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D0E82C-9AAA-391C-AA06-3207F0DB681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10255817" y="2792134"/>
            <a:ext cx="209184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F4BB8F-1A8B-4688-F182-1B55554741E6}"/>
              </a:ext>
            </a:extLst>
          </p:cNvPr>
          <p:cNvCxnSpPr>
            <a:stCxn id="13" idx="5"/>
            <a:endCxn id="15" idx="0"/>
          </p:cNvCxnSpPr>
          <p:nvPr/>
        </p:nvCxnSpPr>
        <p:spPr>
          <a:xfrm>
            <a:off x="10797798" y="2792134"/>
            <a:ext cx="304249" cy="3590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FF1B75-6708-ACA7-8379-5C566FD055C2}"/>
              </a:ext>
            </a:extLst>
          </p:cNvPr>
          <p:cNvCxnSpPr>
            <a:stCxn id="14" idx="3"/>
            <a:endCxn id="16" idx="0"/>
          </p:cNvCxnSpPr>
          <p:nvPr/>
        </p:nvCxnSpPr>
        <p:spPr>
          <a:xfrm flipH="1">
            <a:off x="9804555" y="3521139"/>
            <a:ext cx="284863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5EEC7B0-BABC-A33A-DC6C-9DC4A8C178E2}"/>
              </a:ext>
            </a:extLst>
          </p:cNvPr>
          <p:cNvCxnSpPr>
            <a:stCxn id="14" idx="4"/>
            <a:endCxn id="17" idx="0"/>
          </p:cNvCxnSpPr>
          <p:nvPr/>
        </p:nvCxnSpPr>
        <p:spPr>
          <a:xfrm>
            <a:off x="10255817" y="3584606"/>
            <a:ext cx="181050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5D1759-A4F9-B960-1ED9-F25BC454A4BE}"/>
              </a:ext>
            </a:extLst>
          </p:cNvPr>
          <p:cNvCxnSpPr>
            <a:cxnSpLocks/>
            <a:stCxn id="15" idx="4"/>
            <a:endCxn id="18" idx="0"/>
          </p:cNvCxnSpPr>
          <p:nvPr/>
        </p:nvCxnSpPr>
        <p:spPr>
          <a:xfrm flipH="1">
            <a:off x="11045416" y="3584606"/>
            <a:ext cx="56631" cy="2956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055747-596F-F220-353D-4F849C3FFAF9}"/>
              </a:ext>
            </a:extLst>
          </p:cNvPr>
          <p:cNvCxnSpPr>
            <a:stCxn id="15" idx="5"/>
            <a:endCxn id="19" idx="1"/>
          </p:cNvCxnSpPr>
          <p:nvPr/>
        </p:nvCxnSpPr>
        <p:spPr>
          <a:xfrm>
            <a:off x="11268445" y="3521139"/>
            <a:ext cx="260337" cy="4225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A3C502-6102-F3F4-A999-292D881BFE56}"/>
              </a:ext>
            </a:extLst>
          </p:cNvPr>
          <p:cNvCxnSpPr>
            <a:cxnSpLocks/>
          </p:cNvCxnSpPr>
          <p:nvPr/>
        </p:nvCxnSpPr>
        <p:spPr>
          <a:xfrm flipH="1">
            <a:off x="5970585" y="3725329"/>
            <a:ext cx="1281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D8005B-BF95-F6B8-209D-93186482E044}"/>
                  </a:ext>
                </a:extLst>
              </p:cNvPr>
              <p:cNvSpPr txBox="1"/>
              <p:nvPr/>
            </p:nvSpPr>
            <p:spPr>
              <a:xfrm>
                <a:off x="6346470" y="3369235"/>
                <a:ext cx="711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𝑝𝑎𝑡h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D8005B-BF95-F6B8-209D-93186482E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470" y="3369235"/>
                <a:ext cx="71122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6E0B16-125E-9A76-FFDE-BE2C62666EA8}"/>
                  </a:ext>
                </a:extLst>
              </p:cNvPr>
              <p:cNvSpPr txBox="1"/>
              <p:nvPr/>
            </p:nvSpPr>
            <p:spPr>
              <a:xfrm>
                <a:off x="3245307" y="3413880"/>
                <a:ext cx="563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6E0B16-125E-9A76-FFDE-BE2C62666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307" y="3413880"/>
                <a:ext cx="5638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DBC70A5-23BF-0DE8-F960-E72AA6EE6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44925"/>
              </p:ext>
            </p:extLst>
          </p:nvPr>
        </p:nvGraphicFramePr>
        <p:xfrm>
          <a:off x="3490759" y="4748178"/>
          <a:ext cx="281075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116">
                  <a:extLst>
                    <a:ext uri="{9D8B030D-6E8A-4147-A177-3AD203B41FA5}">
                      <a16:colId xmlns:a16="http://schemas.microsoft.com/office/drawing/2014/main" val="2436764714"/>
                    </a:ext>
                  </a:extLst>
                </a:gridCol>
                <a:gridCol w="447269">
                  <a:extLst>
                    <a:ext uri="{9D8B030D-6E8A-4147-A177-3AD203B41FA5}">
                      <a16:colId xmlns:a16="http://schemas.microsoft.com/office/drawing/2014/main" val="440932036"/>
                    </a:ext>
                  </a:extLst>
                </a:gridCol>
                <a:gridCol w="383372">
                  <a:extLst>
                    <a:ext uri="{9D8B030D-6E8A-4147-A177-3AD203B41FA5}">
                      <a16:colId xmlns:a16="http://schemas.microsoft.com/office/drawing/2014/main" val="201977571"/>
                    </a:ext>
                  </a:extLst>
                </a:gridCol>
                <a:gridCol w="396151">
                  <a:extLst>
                    <a:ext uri="{9D8B030D-6E8A-4147-A177-3AD203B41FA5}">
                      <a16:colId xmlns:a16="http://schemas.microsoft.com/office/drawing/2014/main" val="2674617195"/>
                    </a:ext>
                  </a:extLst>
                </a:gridCol>
                <a:gridCol w="433849">
                  <a:extLst>
                    <a:ext uri="{9D8B030D-6E8A-4147-A177-3AD203B41FA5}">
                      <a16:colId xmlns:a16="http://schemas.microsoft.com/office/drawing/2014/main" val="4122144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9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mapped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496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DC8C3-7707-825B-D6C2-B21AED6B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7C63-D66B-DAD2-B1C7-471B2F78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ORAM</a:t>
            </a:r>
          </a:p>
        </p:txBody>
      </p:sp>
      <p:pic>
        <p:nvPicPr>
          <p:cNvPr id="5" name="Picture 6" descr="Vector Laptop Icon 356347 Vector Art at Vecteezy">
            <a:extLst>
              <a:ext uri="{FF2B5EF4-FFF2-40B4-BE49-F238E27FC236}">
                <a16:creationId xmlns:a16="http://schemas.microsoft.com/office/drawing/2014/main" id="{24849625-93EB-B51B-7528-902524F3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8" y="2726396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15393-03A7-8530-9EE3-DAFC551FCAA1}"/>
              </a:ext>
            </a:extLst>
          </p:cNvPr>
          <p:cNvSpPr txBox="1"/>
          <p:nvPr/>
        </p:nvSpPr>
        <p:spPr>
          <a:xfrm>
            <a:off x="4603874" y="4149870"/>
            <a:ext cx="81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E7828-22AE-A425-3C8C-EAF2E53D53C3}"/>
              </a:ext>
            </a:extLst>
          </p:cNvPr>
          <p:cNvSpPr txBox="1"/>
          <p:nvPr/>
        </p:nvSpPr>
        <p:spPr>
          <a:xfrm>
            <a:off x="1595485" y="419821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B58DC5-2505-7C72-86DC-218193717BBC}"/>
              </a:ext>
            </a:extLst>
          </p:cNvPr>
          <p:cNvSpPr txBox="1"/>
          <p:nvPr/>
        </p:nvSpPr>
        <p:spPr>
          <a:xfrm>
            <a:off x="8098550" y="4256581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AF33DE-A5D6-0066-F3DD-FFBCF288233C}"/>
              </a:ext>
            </a:extLst>
          </p:cNvPr>
          <p:cNvCxnSpPr>
            <a:cxnSpLocks/>
          </p:cNvCxnSpPr>
          <p:nvPr/>
        </p:nvCxnSpPr>
        <p:spPr>
          <a:xfrm>
            <a:off x="2832938" y="3295944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0DDE2D-C834-81E9-CD09-383BAEB6F75D}"/>
              </a:ext>
            </a:extLst>
          </p:cNvPr>
          <p:cNvCxnSpPr>
            <a:cxnSpLocks/>
          </p:cNvCxnSpPr>
          <p:nvPr/>
        </p:nvCxnSpPr>
        <p:spPr>
          <a:xfrm flipH="1">
            <a:off x="2866669" y="3736288"/>
            <a:ext cx="1281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Cloud server - Free computer icons">
            <a:extLst>
              <a:ext uri="{FF2B5EF4-FFF2-40B4-BE49-F238E27FC236}">
                <a16:creationId xmlns:a16="http://schemas.microsoft.com/office/drawing/2014/main" id="{90D070AE-B87F-43A6-C182-4B0E07AC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92" y="2449102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6336827-FF4B-40FC-D4B7-5D9A5F147C78}"/>
                  </a:ext>
                </a:extLst>
              </p:cNvPr>
              <p:cNvSpPr txBox="1"/>
              <p:nvPr/>
            </p:nvSpPr>
            <p:spPr>
              <a:xfrm>
                <a:off x="3023021" y="2882484"/>
                <a:ext cx="10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6336827-FF4B-40FC-D4B7-5D9A5F147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21" y="2882484"/>
                <a:ext cx="1081643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10" descr="Free icon &quot;Code icon&quot;">
            <a:extLst>
              <a:ext uri="{FF2B5EF4-FFF2-40B4-BE49-F238E27FC236}">
                <a16:creationId xmlns:a16="http://schemas.microsoft.com/office/drawing/2014/main" id="{8F7E75B8-F6C9-C305-7ACC-B6FC0170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51" y="2855601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FA6B25D-70DA-09AF-B45A-C82BA7A6BD3D}"/>
              </a:ext>
            </a:extLst>
          </p:cNvPr>
          <p:cNvCxnSpPr>
            <a:cxnSpLocks/>
          </p:cNvCxnSpPr>
          <p:nvPr/>
        </p:nvCxnSpPr>
        <p:spPr>
          <a:xfrm>
            <a:off x="5993335" y="2270418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27078F-846B-758C-8EF7-2B2D268C41C5}"/>
                  </a:ext>
                </a:extLst>
              </p:cNvPr>
              <p:cNvSpPr txBox="1"/>
              <p:nvPr/>
            </p:nvSpPr>
            <p:spPr>
              <a:xfrm>
                <a:off x="5843415" y="1839210"/>
                <a:ext cx="1568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𝑅𝑒𝑎𝑑𝑃𝑎𝑡h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27078F-846B-758C-8EF7-2B2D268C4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415" y="1839210"/>
                <a:ext cx="156882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2CB9CDB6-3374-9962-47D7-06FCAD0902F8}"/>
              </a:ext>
            </a:extLst>
          </p:cNvPr>
          <p:cNvSpPr/>
          <p:nvPr/>
        </p:nvSpPr>
        <p:spPr>
          <a:xfrm>
            <a:off x="10093299" y="3715952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06F231-7CAC-2594-38B5-8E53D9E799CD}"/>
              </a:ext>
            </a:extLst>
          </p:cNvPr>
          <p:cNvSpPr/>
          <p:nvPr/>
        </p:nvSpPr>
        <p:spPr>
          <a:xfrm>
            <a:off x="9717716" y="4444957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8637FC-F093-2BBB-F6E5-8E37D3B2C461}"/>
              </a:ext>
            </a:extLst>
          </p:cNvPr>
          <p:cNvSpPr/>
          <p:nvPr/>
        </p:nvSpPr>
        <p:spPr>
          <a:xfrm>
            <a:off x="10563946" y="4444957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580A8A-22DC-F383-8BAA-892D1CFB7346}"/>
              </a:ext>
            </a:extLst>
          </p:cNvPr>
          <p:cNvSpPr/>
          <p:nvPr/>
        </p:nvSpPr>
        <p:spPr>
          <a:xfrm>
            <a:off x="9266454" y="5173962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BEE1BB-298D-B1A4-FDCE-6FBE75FEAF9A}"/>
              </a:ext>
            </a:extLst>
          </p:cNvPr>
          <p:cNvSpPr/>
          <p:nvPr/>
        </p:nvSpPr>
        <p:spPr>
          <a:xfrm>
            <a:off x="9898766" y="5173962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836C64-CEFB-B8EA-ECE3-96F6FEBCB51A}"/>
              </a:ext>
            </a:extLst>
          </p:cNvPr>
          <p:cNvSpPr/>
          <p:nvPr/>
        </p:nvSpPr>
        <p:spPr>
          <a:xfrm>
            <a:off x="10507315" y="5173962"/>
            <a:ext cx="470647" cy="43338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7507AD-F890-CB9F-BFC0-B8DB71AD0732}"/>
              </a:ext>
            </a:extLst>
          </p:cNvPr>
          <p:cNvSpPr/>
          <p:nvPr/>
        </p:nvSpPr>
        <p:spPr>
          <a:xfrm>
            <a:off x="11157080" y="5173962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22DE38-9570-F202-8910-FEC04590BC52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9953040" y="4085867"/>
            <a:ext cx="209184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6D1AA9-D425-6980-BF36-DC5F094005DB}"/>
              </a:ext>
            </a:extLst>
          </p:cNvPr>
          <p:cNvCxnSpPr>
            <a:stCxn id="13" idx="5"/>
            <a:endCxn id="15" idx="0"/>
          </p:cNvCxnSpPr>
          <p:nvPr/>
        </p:nvCxnSpPr>
        <p:spPr>
          <a:xfrm>
            <a:off x="10495021" y="4085867"/>
            <a:ext cx="304249" cy="3590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2846B7-F5D9-4B35-3693-CF54CC0B7458}"/>
              </a:ext>
            </a:extLst>
          </p:cNvPr>
          <p:cNvCxnSpPr>
            <a:stCxn id="14" idx="3"/>
            <a:endCxn id="16" idx="0"/>
          </p:cNvCxnSpPr>
          <p:nvPr/>
        </p:nvCxnSpPr>
        <p:spPr>
          <a:xfrm flipH="1">
            <a:off x="9501778" y="4814872"/>
            <a:ext cx="284863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80C83A-C8C4-9853-489D-FA1F92AAE344}"/>
              </a:ext>
            </a:extLst>
          </p:cNvPr>
          <p:cNvCxnSpPr>
            <a:stCxn id="14" idx="4"/>
            <a:endCxn id="17" idx="0"/>
          </p:cNvCxnSpPr>
          <p:nvPr/>
        </p:nvCxnSpPr>
        <p:spPr>
          <a:xfrm>
            <a:off x="9953040" y="4878339"/>
            <a:ext cx="181050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188720-E69C-6A8C-6F74-4B43D1237022}"/>
              </a:ext>
            </a:extLst>
          </p:cNvPr>
          <p:cNvCxnSpPr>
            <a:cxnSpLocks/>
            <a:stCxn id="15" idx="4"/>
            <a:endCxn id="18" idx="0"/>
          </p:cNvCxnSpPr>
          <p:nvPr/>
        </p:nvCxnSpPr>
        <p:spPr>
          <a:xfrm flipH="1">
            <a:off x="10742639" y="4878339"/>
            <a:ext cx="56631" cy="2956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15A290-646C-E699-074B-1F50C9160484}"/>
              </a:ext>
            </a:extLst>
          </p:cNvPr>
          <p:cNvCxnSpPr>
            <a:stCxn id="15" idx="5"/>
            <a:endCxn id="19" idx="1"/>
          </p:cNvCxnSpPr>
          <p:nvPr/>
        </p:nvCxnSpPr>
        <p:spPr>
          <a:xfrm>
            <a:off x="10965668" y="4814872"/>
            <a:ext cx="260337" cy="4225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87AEFF-FB9F-D3C7-CE6E-13EE5567085A}"/>
              </a:ext>
            </a:extLst>
          </p:cNvPr>
          <p:cNvCxnSpPr>
            <a:cxnSpLocks/>
          </p:cNvCxnSpPr>
          <p:nvPr/>
        </p:nvCxnSpPr>
        <p:spPr>
          <a:xfrm flipH="1">
            <a:off x="5993335" y="2738034"/>
            <a:ext cx="1281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9C8AB8-A88C-C8DD-BA6E-3EC150BD9289}"/>
                  </a:ext>
                </a:extLst>
              </p:cNvPr>
              <p:cNvSpPr txBox="1"/>
              <p:nvPr/>
            </p:nvSpPr>
            <p:spPr>
              <a:xfrm>
                <a:off x="6243705" y="2335922"/>
                <a:ext cx="814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9C8AB8-A88C-C8DD-BA6E-3EC150BD9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705" y="2335922"/>
                <a:ext cx="814902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AF3427-0271-122C-0119-C93095589D05}"/>
                  </a:ext>
                </a:extLst>
              </p:cNvPr>
              <p:cNvSpPr txBox="1"/>
              <p:nvPr/>
            </p:nvSpPr>
            <p:spPr>
              <a:xfrm>
                <a:off x="3245307" y="3413880"/>
                <a:ext cx="563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AF3427-0271-122C-0119-C93095589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307" y="3413880"/>
                <a:ext cx="5638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149F5BBB-2C81-0C71-8B68-73C19DA8B45C}"/>
              </a:ext>
            </a:extLst>
          </p:cNvPr>
          <p:cNvSpPr/>
          <p:nvPr/>
        </p:nvSpPr>
        <p:spPr>
          <a:xfrm>
            <a:off x="10110074" y="2202691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483053D-92AD-2653-0A8E-F120E5DEAB56}"/>
              </a:ext>
            </a:extLst>
          </p:cNvPr>
          <p:cNvSpPr/>
          <p:nvPr/>
        </p:nvSpPr>
        <p:spPr>
          <a:xfrm>
            <a:off x="9734491" y="2931696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D4D986C-5FB3-BF61-EE59-819F448453D5}"/>
              </a:ext>
            </a:extLst>
          </p:cNvPr>
          <p:cNvSpPr/>
          <p:nvPr/>
        </p:nvSpPr>
        <p:spPr>
          <a:xfrm>
            <a:off x="10580721" y="2931696"/>
            <a:ext cx="470647" cy="43338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697CBA8-3048-F8A9-7259-15C0E2FA41AA}"/>
              </a:ext>
            </a:extLst>
          </p:cNvPr>
          <p:cNvCxnSpPr>
            <a:stCxn id="41" idx="3"/>
            <a:endCxn id="42" idx="0"/>
          </p:cNvCxnSpPr>
          <p:nvPr/>
        </p:nvCxnSpPr>
        <p:spPr>
          <a:xfrm flipH="1">
            <a:off x="9969815" y="2572606"/>
            <a:ext cx="209184" cy="3590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FAFD08C-2894-2F64-D6E7-8655A0A465E2}"/>
              </a:ext>
            </a:extLst>
          </p:cNvPr>
          <p:cNvCxnSpPr>
            <a:stCxn id="41" idx="5"/>
            <a:endCxn id="43" idx="0"/>
          </p:cNvCxnSpPr>
          <p:nvPr/>
        </p:nvCxnSpPr>
        <p:spPr>
          <a:xfrm>
            <a:off x="10511796" y="2572606"/>
            <a:ext cx="304249" cy="359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2E7F33B7-1AD4-CB61-281B-85ABB2888FAC}"/>
              </a:ext>
            </a:extLst>
          </p:cNvPr>
          <p:cNvSpPr/>
          <p:nvPr/>
        </p:nvSpPr>
        <p:spPr>
          <a:xfrm>
            <a:off x="10147769" y="1124161"/>
            <a:ext cx="470647" cy="43338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963696-AD2D-E5CF-450D-117F49C0CD19}"/>
              </a:ext>
            </a:extLst>
          </p:cNvPr>
          <p:cNvCxnSpPr>
            <a:cxnSpLocks/>
          </p:cNvCxnSpPr>
          <p:nvPr/>
        </p:nvCxnSpPr>
        <p:spPr>
          <a:xfrm>
            <a:off x="5970008" y="3333808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BAC6F2A-017D-72C7-4AF8-CC58555F5D28}"/>
              </a:ext>
            </a:extLst>
          </p:cNvPr>
          <p:cNvCxnSpPr>
            <a:cxnSpLocks/>
          </p:cNvCxnSpPr>
          <p:nvPr/>
        </p:nvCxnSpPr>
        <p:spPr>
          <a:xfrm flipH="1">
            <a:off x="5970008" y="3801424"/>
            <a:ext cx="1281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2D726CC-A47A-109D-C7F7-AF4DB5001256}"/>
                  </a:ext>
                </a:extLst>
              </p:cNvPr>
              <p:cNvSpPr txBox="1"/>
              <p:nvPr/>
            </p:nvSpPr>
            <p:spPr>
              <a:xfrm>
                <a:off x="5849877" y="2926612"/>
                <a:ext cx="1568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𝑅𝑒𝑎𝑑𝑃𝑎𝑡h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2D726CC-A47A-109D-C7F7-AF4DB5001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877" y="2926612"/>
                <a:ext cx="156882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092B046-B46D-7CB2-771A-3A37AE68DA7A}"/>
                  </a:ext>
                </a:extLst>
              </p:cNvPr>
              <p:cNvSpPr txBox="1"/>
              <p:nvPr/>
            </p:nvSpPr>
            <p:spPr>
              <a:xfrm>
                <a:off x="6243938" y="3414661"/>
                <a:ext cx="820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092B046-B46D-7CB2-771A-3A37AE68D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38" y="3414661"/>
                <a:ext cx="820225" cy="369332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8176709-7B9C-2A8F-662D-BEADD33A244F}"/>
              </a:ext>
            </a:extLst>
          </p:cNvPr>
          <p:cNvCxnSpPr>
            <a:cxnSpLocks/>
          </p:cNvCxnSpPr>
          <p:nvPr/>
        </p:nvCxnSpPr>
        <p:spPr>
          <a:xfrm>
            <a:off x="5932567" y="4470397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A43CC40-EDDB-742C-03A5-B458DDEA400D}"/>
              </a:ext>
            </a:extLst>
          </p:cNvPr>
          <p:cNvCxnSpPr>
            <a:cxnSpLocks/>
          </p:cNvCxnSpPr>
          <p:nvPr/>
        </p:nvCxnSpPr>
        <p:spPr>
          <a:xfrm flipH="1">
            <a:off x="5932567" y="4938013"/>
            <a:ext cx="1281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07DF53-9B34-42DF-D57E-839385F36A45}"/>
                  </a:ext>
                </a:extLst>
              </p:cNvPr>
              <p:cNvSpPr txBox="1"/>
              <p:nvPr/>
            </p:nvSpPr>
            <p:spPr>
              <a:xfrm>
                <a:off x="5812436" y="4063201"/>
                <a:ext cx="1568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𝑅𝑒𝑎𝑑𝑃𝑎𝑡h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07DF53-9B34-42DF-D57E-839385F36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436" y="4063201"/>
                <a:ext cx="1568827" cy="369332"/>
              </a:xfrm>
              <a:prstGeom prst="rect">
                <a:avLst/>
              </a:prstGeom>
              <a:blipFill>
                <a:blip r:embed="rId1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BB734E-B192-D8AD-9B2D-11BB5925001A}"/>
                  </a:ext>
                </a:extLst>
              </p:cNvPr>
              <p:cNvSpPr txBox="1"/>
              <p:nvPr/>
            </p:nvSpPr>
            <p:spPr>
              <a:xfrm>
                <a:off x="6206497" y="4551250"/>
                <a:ext cx="820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BB734E-B192-D8AD-9B2D-11BB59250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497" y="4551250"/>
                <a:ext cx="820225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21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9694C-42B3-CD34-5289-62ED47A86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03C7-8E23-475E-184D-BF0DBD6F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Secure Memory Outsourcing</a:t>
            </a:r>
          </a:p>
        </p:txBody>
      </p:sp>
      <p:pic>
        <p:nvPicPr>
          <p:cNvPr id="15" name="Picture 6" descr="Vector Laptop Icon 356347 Vector Art at Vecteezy">
            <a:extLst>
              <a:ext uri="{FF2B5EF4-FFF2-40B4-BE49-F238E27FC236}">
                <a16:creationId xmlns:a16="http://schemas.microsoft.com/office/drawing/2014/main" id="{ACAB660A-714D-F602-30D7-6C0F777AC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25" y="2362834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984925-1093-80C2-6133-A6AC849050EE}"/>
              </a:ext>
            </a:extLst>
          </p:cNvPr>
          <p:cNvSpPr txBox="1"/>
          <p:nvPr/>
        </p:nvSpPr>
        <p:spPr>
          <a:xfrm>
            <a:off x="3202145" y="401768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pic>
        <p:nvPicPr>
          <p:cNvPr id="19" name="Picture 2" descr="Cloud server - Free computer icons">
            <a:extLst>
              <a:ext uri="{FF2B5EF4-FFF2-40B4-BE49-F238E27FC236}">
                <a16:creationId xmlns:a16="http://schemas.microsoft.com/office/drawing/2014/main" id="{47FB411E-7719-A0F7-F48C-B085AB8B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09" y="1986438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874FF4-D1CF-2354-4CEC-28B2103278BD}"/>
              </a:ext>
            </a:extLst>
          </p:cNvPr>
          <p:cNvSpPr txBox="1"/>
          <p:nvPr/>
        </p:nvSpPr>
        <p:spPr>
          <a:xfrm>
            <a:off x="8837067" y="4110771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CEF8609-C4F6-85F3-B693-2D5923EACFC6}"/>
              </a:ext>
            </a:extLst>
          </p:cNvPr>
          <p:cNvGraphicFramePr>
            <a:graphicFrameLocks noGrp="1"/>
          </p:cNvGraphicFramePr>
          <p:nvPr/>
        </p:nvGraphicFramePr>
        <p:xfrm>
          <a:off x="7131125" y="1574800"/>
          <a:ext cx="334681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681">
                  <a:extLst>
                    <a:ext uri="{9D8B030D-6E8A-4147-A177-3AD203B41FA5}">
                      <a16:colId xmlns:a16="http://schemas.microsoft.com/office/drawing/2014/main" val="2610885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020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412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35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6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0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91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7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359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81406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B3B38481-F45B-D532-AF60-B25A5C1111CB}"/>
              </a:ext>
            </a:extLst>
          </p:cNvPr>
          <p:cNvSpPr txBox="1"/>
          <p:nvPr/>
        </p:nvSpPr>
        <p:spPr>
          <a:xfrm rot="5400000">
            <a:off x="7182241" y="528945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028" name="Picture 4" descr="Stick Figure Kids Vectors &amp; Illustrations for Free Download | Freepik">
            <a:extLst>
              <a:ext uri="{FF2B5EF4-FFF2-40B4-BE49-F238E27FC236}">
                <a16:creationId xmlns:a16="http://schemas.microsoft.com/office/drawing/2014/main" id="{705338C2-5194-1036-B1DD-2258E27C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80" y="1758576"/>
            <a:ext cx="752548" cy="7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s | Elderly stick figure walking">
            <a:extLst>
              <a:ext uri="{FF2B5EF4-FFF2-40B4-BE49-F238E27FC236}">
                <a16:creationId xmlns:a16="http://schemas.microsoft.com/office/drawing/2014/main" id="{90C502B9-9754-4085-915E-ABFAB84E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80" y="3992052"/>
            <a:ext cx="945505" cy="7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ick Figure Images - Free Download on Freepik">
            <a:extLst>
              <a:ext uri="{FF2B5EF4-FFF2-40B4-BE49-F238E27FC236}">
                <a16:creationId xmlns:a16="http://schemas.microsoft.com/office/drawing/2014/main" id="{E7DD9B1E-C7E0-45EF-96C9-D7C7264F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77" y="2889010"/>
            <a:ext cx="754151" cy="7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178A6-5984-6C99-F1D2-E482DA43AE00}"/>
              </a:ext>
            </a:extLst>
          </p:cNvPr>
          <p:cNvSpPr txBox="1"/>
          <p:nvPr/>
        </p:nvSpPr>
        <p:spPr>
          <a:xfrm>
            <a:off x="1172584" y="5150952"/>
            <a:ext cx="3184398" cy="646331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Revealing access patterns </a:t>
            </a:r>
          </a:p>
          <a:p>
            <a:r>
              <a:rPr lang="en-US" dirty="0"/>
              <a:t>May leak sensitive information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77A490-67CC-10CB-A85B-DB94EC31EE69}"/>
              </a:ext>
            </a:extLst>
          </p:cNvPr>
          <p:cNvCxnSpPr>
            <a:stCxn id="15" idx="3"/>
          </p:cNvCxnSpPr>
          <p:nvPr/>
        </p:nvCxnSpPr>
        <p:spPr>
          <a:xfrm>
            <a:off x="4209430" y="3031237"/>
            <a:ext cx="2921695" cy="1355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3F735-6171-49A9-28D0-F2FC72EE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85E1C-FC4F-3928-DE92-1817D3488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E9DA-A5A1-FC39-4C1E-61867B0F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OSAM</a:t>
            </a:r>
          </a:p>
        </p:txBody>
      </p:sp>
      <p:pic>
        <p:nvPicPr>
          <p:cNvPr id="5" name="Picture 6" descr="Vector Laptop Icon 356347 Vector Art at Vecteezy">
            <a:extLst>
              <a:ext uri="{FF2B5EF4-FFF2-40B4-BE49-F238E27FC236}">
                <a16:creationId xmlns:a16="http://schemas.microsoft.com/office/drawing/2014/main" id="{4A379BFA-2A44-710D-649F-F0B90A06E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8" y="2726396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3122A-124F-1C24-2FF4-9AA2FD177C40}"/>
              </a:ext>
            </a:extLst>
          </p:cNvPr>
          <p:cNvSpPr txBox="1"/>
          <p:nvPr/>
        </p:nvSpPr>
        <p:spPr>
          <a:xfrm>
            <a:off x="4603874" y="4149870"/>
            <a:ext cx="80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2AA10-BEE3-90DE-ADAA-3F372B3A2783}"/>
              </a:ext>
            </a:extLst>
          </p:cNvPr>
          <p:cNvSpPr txBox="1"/>
          <p:nvPr/>
        </p:nvSpPr>
        <p:spPr>
          <a:xfrm>
            <a:off x="1595485" y="419821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2DF7B-00AA-08E3-5539-C7B03EF3752B}"/>
              </a:ext>
            </a:extLst>
          </p:cNvPr>
          <p:cNvSpPr txBox="1"/>
          <p:nvPr/>
        </p:nvSpPr>
        <p:spPr>
          <a:xfrm>
            <a:off x="8098550" y="4256581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1D30F5-53CE-4894-4C8E-264E495A6DED}"/>
              </a:ext>
            </a:extLst>
          </p:cNvPr>
          <p:cNvCxnSpPr>
            <a:cxnSpLocks/>
          </p:cNvCxnSpPr>
          <p:nvPr/>
        </p:nvCxnSpPr>
        <p:spPr>
          <a:xfrm>
            <a:off x="2820652" y="3742069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" name="Picture 2" descr="Cloud server - Free computer icons">
            <a:extLst>
              <a:ext uri="{FF2B5EF4-FFF2-40B4-BE49-F238E27FC236}">
                <a16:creationId xmlns:a16="http://schemas.microsoft.com/office/drawing/2014/main" id="{8AF188C9-7A73-E147-B69B-E60AB79F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92" y="2449102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41BEE7C-041E-45CF-6B11-8D1FAEE5F7E6}"/>
                  </a:ext>
                </a:extLst>
              </p:cNvPr>
              <p:cNvSpPr txBox="1"/>
              <p:nvPr/>
            </p:nvSpPr>
            <p:spPr>
              <a:xfrm>
                <a:off x="2488287" y="3362009"/>
                <a:ext cx="196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𝑊𝑟𝑖𝑡𝑒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𝑎𝑑𝑑𝑟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41BEE7C-041E-45CF-6B11-8D1FAEE5F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287" y="3362009"/>
                <a:ext cx="1963807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10" descr="Free icon &quot;Code icon&quot;">
            <a:extLst>
              <a:ext uri="{FF2B5EF4-FFF2-40B4-BE49-F238E27FC236}">
                <a16:creationId xmlns:a16="http://schemas.microsoft.com/office/drawing/2014/main" id="{FF234319-DC2C-881E-F853-CF2FEC62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51" y="2855601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D53A6B-3F3E-5410-8DAB-21AE5EEF015F}"/>
              </a:ext>
            </a:extLst>
          </p:cNvPr>
          <p:cNvCxnSpPr>
            <a:cxnSpLocks/>
          </p:cNvCxnSpPr>
          <p:nvPr/>
        </p:nvCxnSpPr>
        <p:spPr>
          <a:xfrm>
            <a:off x="5970585" y="3257713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673601E-C84E-6713-C1C5-DC166ECB8594}"/>
              </a:ext>
            </a:extLst>
          </p:cNvPr>
          <p:cNvSpPr/>
          <p:nvPr/>
        </p:nvSpPr>
        <p:spPr>
          <a:xfrm>
            <a:off x="10396076" y="242221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06CF66-F157-3DFC-1826-FD7610CC7E66}"/>
              </a:ext>
            </a:extLst>
          </p:cNvPr>
          <p:cNvSpPr/>
          <p:nvPr/>
        </p:nvSpPr>
        <p:spPr>
          <a:xfrm>
            <a:off x="1002049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667C66-40E9-97E8-D724-971620D3894D}"/>
              </a:ext>
            </a:extLst>
          </p:cNvPr>
          <p:cNvSpPr/>
          <p:nvPr/>
        </p:nvSpPr>
        <p:spPr>
          <a:xfrm>
            <a:off x="1086672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4D43F7-58B2-902A-43D8-EDA2535980F5}"/>
              </a:ext>
            </a:extLst>
          </p:cNvPr>
          <p:cNvSpPr/>
          <p:nvPr/>
        </p:nvSpPr>
        <p:spPr>
          <a:xfrm>
            <a:off x="9569231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505DAA-6B9B-85C8-34E3-7C4AC77D113A}"/>
              </a:ext>
            </a:extLst>
          </p:cNvPr>
          <p:cNvSpPr/>
          <p:nvPr/>
        </p:nvSpPr>
        <p:spPr>
          <a:xfrm>
            <a:off x="10201543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7BB828-3225-CA08-DBD9-5812982FA4E3}"/>
              </a:ext>
            </a:extLst>
          </p:cNvPr>
          <p:cNvSpPr/>
          <p:nvPr/>
        </p:nvSpPr>
        <p:spPr>
          <a:xfrm>
            <a:off x="10810092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BDD8D7A-EAD7-30E3-634A-D02D4AE9D584}"/>
              </a:ext>
            </a:extLst>
          </p:cNvPr>
          <p:cNvSpPr/>
          <p:nvPr/>
        </p:nvSpPr>
        <p:spPr>
          <a:xfrm>
            <a:off x="11459857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092ED7-BB46-3CC9-29EE-F486F22B93C1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10255817" y="2792134"/>
            <a:ext cx="209184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BC8389-EB84-A436-E211-E4B68B035E21}"/>
              </a:ext>
            </a:extLst>
          </p:cNvPr>
          <p:cNvCxnSpPr>
            <a:stCxn id="13" idx="5"/>
            <a:endCxn id="15" idx="0"/>
          </p:cNvCxnSpPr>
          <p:nvPr/>
        </p:nvCxnSpPr>
        <p:spPr>
          <a:xfrm>
            <a:off x="10797798" y="2792134"/>
            <a:ext cx="304249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E864B9-4DB7-D133-838C-697CBBACC753}"/>
              </a:ext>
            </a:extLst>
          </p:cNvPr>
          <p:cNvCxnSpPr>
            <a:stCxn id="14" idx="3"/>
            <a:endCxn id="16" idx="0"/>
          </p:cNvCxnSpPr>
          <p:nvPr/>
        </p:nvCxnSpPr>
        <p:spPr>
          <a:xfrm flipH="1">
            <a:off x="9804555" y="3521139"/>
            <a:ext cx="284863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708495-C7B2-F30B-947D-63FAD077634C}"/>
              </a:ext>
            </a:extLst>
          </p:cNvPr>
          <p:cNvCxnSpPr>
            <a:stCxn id="14" idx="4"/>
            <a:endCxn id="17" idx="0"/>
          </p:cNvCxnSpPr>
          <p:nvPr/>
        </p:nvCxnSpPr>
        <p:spPr>
          <a:xfrm>
            <a:off x="10255817" y="3584606"/>
            <a:ext cx="181050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96E041-FA2F-72D1-D614-DC7D9CB09B68}"/>
              </a:ext>
            </a:extLst>
          </p:cNvPr>
          <p:cNvCxnSpPr>
            <a:cxnSpLocks/>
            <a:stCxn id="15" idx="4"/>
            <a:endCxn id="18" idx="0"/>
          </p:cNvCxnSpPr>
          <p:nvPr/>
        </p:nvCxnSpPr>
        <p:spPr>
          <a:xfrm flipH="1">
            <a:off x="11045416" y="3584606"/>
            <a:ext cx="56631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28BBC5-64B9-CEBB-A260-BD748B1BC856}"/>
              </a:ext>
            </a:extLst>
          </p:cNvPr>
          <p:cNvCxnSpPr>
            <a:stCxn id="15" idx="5"/>
            <a:endCxn id="19" idx="1"/>
          </p:cNvCxnSpPr>
          <p:nvPr/>
        </p:nvCxnSpPr>
        <p:spPr>
          <a:xfrm>
            <a:off x="11268445" y="3521139"/>
            <a:ext cx="260337" cy="422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9A73FF-6772-8A2B-617F-6633D06C1356}"/>
                  </a:ext>
                </a:extLst>
              </p:cNvPr>
              <p:cNvSpPr txBox="1"/>
              <p:nvPr/>
            </p:nvSpPr>
            <p:spPr>
              <a:xfrm>
                <a:off x="5750894" y="2781892"/>
                <a:ext cx="1902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𝑊𝑟𝑖𝑡𝑒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9A73FF-6772-8A2B-617F-6633D06C1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894" y="2781892"/>
                <a:ext cx="1902957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8CC773C-8DE0-C251-EF41-13FC86DB6F5C}"/>
              </a:ext>
            </a:extLst>
          </p:cNvPr>
          <p:cNvCxnSpPr>
            <a:cxnSpLocks/>
          </p:cNvCxnSpPr>
          <p:nvPr/>
        </p:nvCxnSpPr>
        <p:spPr>
          <a:xfrm>
            <a:off x="2820652" y="2855601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AD56C3-036B-C4AB-A0C3-465E7194E1FC}"/>
                  </a:ext>
                </a:extLst>
              </p:cNvPr>
              <p:cNvSpPr txBox="1"/>
              <p:nvPr/>
            </p:nvSpPr>
            <p:spPr>
              <a:xfrm>
                <a:off x="2967859" y="2486269"/>
                <a:ext cx="950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𝐴𝑙𝑙𝑜𝑐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CCD52D-29E0-F8BE-BF7B-461B5175A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59" y="2486269"/>
                <a:ext cx="95019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B365C1-3106-9BF0-7B0B-A0CC2FAF4F93}"/>
              </a:ext>
            </a:extLst>
          </p:cNvPr>
          <p:cNvCxnSpPr/>
          <p:nvPr/>
        </p:nvCxnSpPr>
        <p:spPr>
          <a:xfrm flipH="1">
            <a:off x="2820652" y="3268799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CF303BF-FC17-9A28-0540-56E7EEC71C7A}"/>
                  </a:ext>
                </a:extLst>
              </p:cNvPr>
              <p:cNvSpPr txBox="1"/>
              <p:nvPr/>
            </p:nvSpPr>
            <p:spPr>
              <a:xfrm>
                <a:off x="3100411" y="2915902"/>
                <a:ext cx="739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𝑎𝑑𝑑𝑟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F55538-5B5F-7F54-4CB2-46EBD9C21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411" y="2915902"/>
                <a:ext cx="7395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9DE970-009F-3E2D-7455-3BBD09914683}"/>
                  </a:ext>
                </a:extLst>
              </p:cNvPr>
              <p:cNvSpPr txBox="1"/>
              <p:nvPr/>
            </p:nvSpPr>
            <p:spPr>
              <a:xfrm>
                <a:off x="3996720" y="4638914"/>
                <a:ext cx="2015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𝑎𝑑𝑑𝑟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𝑐𝑡𝑟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477F99-0B74-81C4-50AC-FEE8D6E28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20" y="4638914"/>
                <a:ext cx="201587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726 Coin Toss Icon Royalty-Free Photos and Stock Images | Shutterstock">
            <a:extLst>
              <a:ext uri="{FF2B5EF4-FFF2-40B4-BE49-F238E27FC236}">
                <a16:creationId xmlns:a16="http://schemas.microsoft.com/office/drawing/2014/main" id="{87BB40B9-7629-BD0E-6E01-32992342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60" y="5036822"/>
            <a:ext cx="648875" cy="6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Vector Icons free download in SVG, PNG Format">
            <a:extLst>
              <a:ext uri="{FF2B5EF4-FFF2-40B4-BE49-F238E27FC236}">
                <a16:creationId xmlns:a16="http://schemas.microsoft.com/office/drawing/2014/main" id="{8541B04F-62F0-8ACA-0745-C0D9C489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27" y="5176592"/>
            <a:ext cx="369333" cy="3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5" grpId="0"/>
      <p:bldP spid="10" grpId="0"/>
      <p:bldP spid="22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5F2DB-AB95-2BCD-F0DA-50FDC6D24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8CC2-818E-CB63-F31E-C32F8990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OSAM</a:t>
            </a:r>
          </a:p>
        </p:txBody>
      </p:sp>
      <p:pic>
        <p:nvPicPr>
          <p:cNvPr id="5" name="Picture 6" descr="Vector Laptop Icon 356347 Vector Art at Vecteezy">
            <a:extLst>
              <a:ext uri="{FF2B5EF4-FFF2-40B4-BE49-F238E27FC236}">
                <a16:creationId xmlns:a16="http://schemas.microsoft.com/office/drawing/2014/main" id="{35DBCE1F-4103-5A3F-84ED-4C1C01F7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8" y="2726396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7D3D1-AD6B-A34B-FE9A-1E8EF1561959}"/>
              </a:ext>
            </a:extLst>
          </p:cNvPr>
          <p:cNvSpPr txBox="1"/>
          <p:nvPr/>
        </p:nvSpPr>
        <p:spPr>
          <a:xfrm>
            <a:off x="4603874" y="4149870"/>
            <a:ext cx="80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E7C59-5525-8991-F156-9AA93F5281E9}"/>
              </a:ext>
            </a:extLst>
          </p:cNvPr>
          <p:cNvSpPr txBox="1"/>
          <p:nvPr/>
        </p:nvSpPr>
        <p:spPr>
          <a:xfrm>
            <a:off x="1595485" y="419821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86CF7-3787-69AF-2B22-CECFFE7FFB6A}"/>
              </a:ext>
            </a:extLst>
          </p:cNvPr>
          <p:cNvSpPr txBox="1"/>
          <p:nvPr/>
        </p:nvSpPr>
        <p:spPr>
          <a:xfrm>
            <a:off x="8098550" y="4256581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CED832-FE17-C887-985F-E40414616920}"/>
              </a:ext>
            </a:extLst>
          </p:cNvPr>
          <p:cNvCxnSpPr>
            <a:cxnSpLocks/>
          </p:cNvCxnSpPr>
          <p:nvPr/>
        </p:nvCxnSpPr>
        <p:spPr>
          <a:xfrm>
            <a:off x="2826731" y="3257713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" name="Picture 2" descr="Cloud server - Free computer icons">
            <a:extLst>
              <a:ext uri="{FF2B5EF4-FFF2-40B4-BE49-F238E27FC236}">
                <a16:creationId xmlns:a16="http://schemas.microsoft.com/office/drawing/2014/main" id="{902094C1-6923-D1C0-0992-A098EEF8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92" y="2449102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E67DC2-FA77-2FF2-C298-F9C867095A0C}"/>
                  </a:ext>
                </a:extLst>
              </p:cNvPr>
              <p:cNvSpPr txBox="1"/>
              <p:nvPr/>
            </p:nvSpPr>
            <p:spPr>
              <a:xfrm>
                <a:off x="2778829" y="2888381"/>
                <a:ext cx="1461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𝑎𝑑𝑑𝑟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E67DC2-FA77-2FF2-C298-F9C867095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829" y="2888381"/>
                <a:ext cx="146181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10" descr="Free icon &quot;Code icon&quot;">
            <a:extLst>
              <a:ext uri="{FF2B5EF4-FFF2-40B4-BE49-F238E27FC236}">
                <a16:creationId xmlns:a16="http://schemas.microsoft.com/office/drawing/2014/main" id="{92ECD255-373E-F2CD-8632-1078DD931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51" y="2855601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08692B-4095-518C-7DD7-A595C6C95D87}"/>
              </a:ext>
            </a:extLst>
          </p:cNvPr>
          <p:cNvCxnSpPr>
            <a:cxnSpLocks/>
          </p:cNvCxnSpPr>
          <p:nvPr/>
        </p:nvCxnSpPr>
        <p:spPr>
          <a:xfrm>
            <a:off x="5970585" y="3257713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31598BA-EB59-E78B-D55E-4697079E1E06}"/>
              </a:ext>
            </a:extLst>
          </p:cNvPr>
          <p:cNvSpPr/>
          <p:nvPr/>
        </p:nvSpPr>
        <p:spPr>
          <a:xfrm>
            <a:off x="10396076" y="242221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3FBD44-98E4-20DD-E947-55A0F9469A41}"/>
              </a:ext>
            </a:extLst>
          </p:cNvPr>
          <p:cNvSpPr/>
          <p:nvPr/>
        </p:nvSpPr>
        <p:spPr>
          <a:xfrm>
            <a:off x="1002049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725356-3E87-2C75-DFD1-61D3E59058AA}"/>
              </a:ext>
            </a:extLst>
          </p:cNvPr>
          <p:cNvSpPr/>
          <p:nvPr/>
        </p:nvSpPr>
        <p:spPr>
          <a:xfrm>
            <a:off x="1086672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92EBBF-433A-C1FD-EE4F-7795AC46CC7C}"/>
              </a:ext>
            </a:extLst>
          </p:cNvPr>
          <p:cNvSpPr/>
          <p:nvPr/>
        </p:nvSpPr>
        <p:spPr>
          <a:xfrm>
            <a:off x="9569231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C900DB-E7BA-37BF-5597-91C1CCE0A2CC}"/>
              </a:ext>
            </a:extLst>
          </p:cNvPr>
          <p:cNvSpPr/>
          <p:nvPr/>
        </p:nvSpPr>
        <p:spPr>
          <a:xfrm>
            <a:off x="10201543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219D61-C674-5572-474E-757FB352DEF8}"/>
              </a:ext>
            </a:extLst>
          </p:cNvPr>
          <p:cNvSpPr/>
          <p:nvPr/>
        </p:nvSpPr>
        <p:spPr>
          <a:xfrm>
            <a:off x="10810092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42AD42F-BD61-19DE-08D9-881FFC424D37}"/>
              </a:ext>
            </a:extLst>
          </p:cNvPr>
          <p:cNvSpPr/>
          <p:nvPr/>
        </p:nvSpPr>
        <p:spPr>
          <a:xfrm>
            <a:off x="11459857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841B41-9C6A-788A-8A70-35DE5F0027B8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10255817" y="2792134"/>
            <a:ext cx="209184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56F506-A937-A67F-95E9-C32CBC3DB091}"/>
              </a:ext>
            </a:extLst>
          </p:cNvPr>
          <p:cNvCxnSpPr>
            <a:stCxn id="13" idx="5"/>
            <a:endCxn id="15" idx="0"/>
          </p:cNvCxnSpPr>
          <p:nvPr/>
        </p:nvCxnSpPr>
        <p:spPr>
          <a:xfrm>
            <a:off x="10797798" y="2792134"/>
            <a:ext cx="304249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F03E28-56C5-3740-08E5-E45B8B070890}"/>
              </a:ext>
            </a:extLst>
          </p:cNvPr>
          <p:cNvCxnSpPr>
            <a:stCxn id="14" idx="3"/>
            <a:endCxn id="16" idx="0"/>
          </p:cNvCxnSpPr>
          <p:nvPr/>
        </p:nvCxnSpPr>
        <p:spPr>
          <a:xfrm flipH="1">
            <a:off x="9804555" y="3521139"/>
            <a:ext cx="284863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4D5EB3-4531-AD75-AAF0-289F2B0F4748}"/>
              </a:ext>
            </a:extLst>
          </p:cNvPr>
          <p:cNvCxnSpPr>
            <a:stCxn id="14" idx="4"/>
            <a:endCxn id="17" idx="0"/>
          </p:cNvCxnSpPr>
          <p:nvPr/>
        </p:nvCxnSpPr>
        <p:spPr>
          <a:xfrm>
            <a:off x="10255817" y="3584606"/>
            <a:ext cx="181050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64CEF57-6083-6D0D-1640-08A178709399}"/>
              </a:ext>
            </a:extLst>
          </p:cNvPr>
          <p:cNvCxnSpPr>
            <a:cxnSpLocks/>
            <a:stCxn id="15" idx="4"/>
            <a:endCxn id="18" idx="0"/>
          </p:cNvCxnSpPr>
          <p:nvPr/>
        </p:nvCxnSpPr>
        <p:spPr>
          <a:xfrm flipH="1">
            <a:off x="11045416" y="3584606"/>
            <a:ext cx="56631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D4402E-8FA5-5865-DCB4-AE07B8C99776}"/>
              </a:ext>
            </a:extLst>
          </p:cNvPr>
          <p:cNvCxnSpPr>
            <a:stCxn id="15" idx="5"/>
            <a:endCxn id="19" idx="1"/>
          </p:cNvCxnSpPr>
          <p:nvPr/>
        </p:nvCxnSpPr>
        <p:spPr>
          <a:xfrm>
            <a:off x="11268445" y="3521139"/>
            <a:ext cx="260337" cy="422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9EDEE1-E000-3FB4-1EA1-13ECE818A798}"/>
                  </a:ext>
                </a:extLst>
              </p:cNvPr>
              <p:cNvSpPr txBox="1"/>
              <p:nvPr/>
            </p:nvSpPr>
            <p:spPr>
              <a:xfrm>
                <a:off x="5750894" y="2781892"/>
                <a:ext cx="1888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𝑅𝑒𝑎𝑑𝑃𝑎𝑡h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9EDEE1-E000-3FB4-1EA1-13ECE818A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894" y="2781892"/>
                <a:ext cx="1888146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22F279-9172-29BE-35F8-7973A5C049B0}"/>
                  </a:ext>
                </a:extLst>
              </p:cNvPr>
              <p:cNvSpPr txBox="1"/>
              <p:nvPr/>
            </p:nvSpPr>
            <p:spPr>
              <a:xfrm>
                <a:off x="3996720" y="4638914"/>
                <a:ext cx="2015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𝑎𝑑𝑑𝑟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𝑐𝑡𝑟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22F279-9172-29BE-35F8-7973A5C04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20" y="4638914"/>
                <a:ext cx="201587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646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A1CCE-CA4D-9EFF-860D-8CEDD72E2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03FB-6B75-BE94-F2BB-D6119116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OSAM</a:t>
            </a:r>
          </a:p>
        </p:txBody>
      </p:sp>
      <p:pic>
        <p:nvPicPr>
          <p:cNvPr id="5" name="Picture 6" descr="Vector Laptop Icon 356347 Vector Art at Vecteezy">
            <a:extLst>
              <a:ext uri="{FF2B5EF4-FFF2-40B4-BE49-F238E27FC236}">
                <a16:creationId xmlns:a16="http://schemas.microsoft.com/office/drawing/2014/main" id="{684D6B04-BC24-4482-3407-2151B1CA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8" y="2726396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0D9EA-84E6-E2E7-AA91-6E7B0068A801}"/>
              </a:ext>
            </a:extLst>
          </p:cNvPr>
          <p:cNvSpPr txBox="1"/>
          <p:nvPr/>
        </p:nvSpPr>
        <p:spPr>
          <a:xfrm>
            <a:off x="4603874" y="4149870"/>
            <a:ext cx="80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4E1ED-0F0E-018F-D694-0439B7FA9E5A}"/>
              </a:ext>
            </a:extLst>
          </p:cNvPr>
          <p:cNvSpPr txBox="1"/>
          <p:nvPr/>
        </p:nvSpPr>
        <p:spPr>
          <a:xfrm>
            <a:off x="1595485" y="419821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CC52B-EB99-6EA8-7E30-0DCB254F4C7A}"/>
              </a:ext>
            </a:extLst>
          </p:cNvPr>
          <p:cNvSpPr txBox="1"/>
          <p:nvPr/>
        </p:nvSpPr>
        <p:spPr>
          <a:xfrm>
            <a:off x="8098550" y="4256581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pic>
        <p:nvPicPr>
          <p:cNvPr id="49" name="Picture 2" descr="Cloud server - Free computer icons">
            <a:extLst>
              <a:ext uri="{FF2B5EF4-FFF2-40B4-BE49-F238E27FC236}">
                <a16:creationId xmlns:a16="http://schemas.microsoft.com/office/drawing/2014/main" id="{EA25C6F1-2CFC-6678-90BE-D2E05A05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92" y="2449102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Free icon &quot;Code icon&quot;">
            <a:extLst>
              <a:ext uri="{FF2B5EF4-FFF2-40B4-BE49-F238E27FC236}">
                <a16:creationId xmlns:a16="http://schemas.microsoft.com/office/drawing/2014/main" id="{B2749AAE-3320-FA1B-CA63-66DFDEF9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51" y="2855601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6F3F9A-F60D-F368-16B8-B27275452C54}"/>
              </a:ext>
            </a:extLst>
          </p:cNvPr>
          <p:cNvCxnSpPr>
            <a:cxnSpLocks/>
          </p:cNvCxnSpPr>
          <p:nvPr/>
        </p:nvCxnSpPr>
        <p:spPr>
          <a:xfrm>
            <a:off x="5970585" y="3257713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F0D5DEA-0F42-57E7-1541-E939141AF4BC}"/>
              </a:ext>
            </a:extLst>
          </p:cNvPr>
          <p:cNvSpPr/>
          <p:nvPr/>
        </p:nvSpPr>
        <p:spPr>
          <a:xfrm>
            <a:off x="10396076" y="242221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151E2D-B805-C5E3-509D-F5C74DF87E4D}"/>
              </a:ext>
            </a:extLst>
          </p:cNvPr>
          <p:cNvSpPr/>
          <p:nvPr/>
        </p:nvSpPr>
        <p:spPr>
          <a:xfrm>
            <a:off x="1002049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5797BD-7287-A98F-CAB0-D4456467CA3F}"/>
              </a:ext>
            </a:extLst>
          </p:cNvPr>
          <p:cNvSpPr/>
          <p:nvPr/>
        </p:nvSpPr>
        <p:spPr>
          <a:xfrm>
            <a:off x="1086672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0AF146-A718-9C6F-4262-C0A3EF988152}"/>
              </a:ext>
            </a:extLst>
          </p:cNvPr>
          <p:cNvSpPr/>
          <p:nvPr/>
        </p:nvSpPr>
        <p:spPr>
          <a:xfrm>
            <a:off x="9569231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158A66-7C07-4DAB-770E-AAA6E14AA1AA}"/>
              </a:ext>
            </a:extLst>
          </p:cNvPr>
          <p:cNvSpPr/>
          <p:nvPr/>
        </p:nvSpPr>
        <p:spPr>
          <a:xfrm>
            <a:off x="10201543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E51297-4A57-136A-3B0B-10EF7C6A6131}"/>
              </a:ext>
            </a:extLst>
          </p:cNvPr>
          <p:cNvSpPr/>
          <p:nvPr/>
        </p:nvSpPr>
        <p:spPr>
          <a:xfrm>
            <a:off x="10810092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0D9697E-A4F7-A0CC-6FEF-9E5C530EA122}"/>
              </a:ext>
            </a:extLst>
          </p:cNvPr>
          <p:cNvSpPr/>
          <p:nvPr/>
        </p:nvSpPr>
        <p:spPr>
          <a:xfrm>
            <a:off x="11459857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B8914C-6788-E72F-0A1B-68CCC0A0CBA6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10255817" y="2792134"/>
            <a:ext cx="209184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BAB0F0-D5C5-EFAE-9700-14276797AD2C}"/>
              </a:ext>
            </a:extLst>
          </p:cNvPr>
          <p:cNvCxnSpPr>
            <a:stCxn id="13" idx="5"/>
            <a:endCxn id="15" idx="0"/>
          </p:cNvCxnSpPr>
          <p:nvPr/>
        </p:nvCxnSpPr>
        <p:spPr>
          <a:xfrm>
            <a:off x="10797798" y="2792134"/>
            <a:ext cx="304249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420BC5-0387-06C2-BCA4-21DDA04D4E13}"/>
              </a:ext>
            </a:extLst>
          </p:cNvPr>
          <p:cNvCxnSpPr>
            <a:stCxn id="14" idx="3"/>
            <a:endCxn id="16" idx="0"/>
          </p:cNvCxnSpPr>
          <p:nvPr/>
        </p:nvCxnSpPr>
        <p:spPr>
          <a:xfrm flipH="1">
            <a:off x="9804555" y="3521139"/>
            <a:ext cx="284863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F34BAD-FD70-5177-3C1B-205DFB4564EF}"/>
              </a:ext>
            </a:extLst>
          </p:cNvPr>
          <p:cNvCxnSpPr>
            <a:stCxn id="14" idx="4"/>
            <a:endCxn id="17" idx="0"/>
          </p:cNvCxnSpPr>
          <p:nvPr/>
        </p:nvCxnSpPr>
        <p:spPr>
          <a:xfrm>
            <a:off x="10255817" y="3584606"/>
            <a:ext cx="181050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F34FEA-BB8B-CEF9-29C4-F03A00F1E937}"/>
              </a:ext>
            </a:extLst>
          </p:cNvPr>
          <p:cNvCxnSpPr>
            <a:cxnSpLocks/>
            <a:stCxn id="15" idx="4"/>
            <a:endCxn id="18" idx="0"/>
          </p:cNvCxnSpPr>
          <p:nvPr/>
        </p:nvCxnSpPr>
        <p:spPr>
          <a:xfrm flipH="1">
            <a:off x="11045416" y="3584606"/>
            <a:ext cx="56631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D9B45F-F01E-1F36-BC99-9E5C71333D6B}"/>
              </a:ext>
            </a:extLst>
          </p:cNvPr>
          <p:cNvCxnSpPr>
            <a:stCxn id="15" idx="5"/>
            <a:endCxn id="19" idx="1"/>
          </p:cNvCxnSpPr>
          <p:nvPr/>
        </p:nvCxnSpPr>
        <p:spPr>
          <a:xfrm>
            <a:off x="11268445" y="3521139"/>
            <a:ext cx="260337" cy="422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4D3A14-FA1B-012F-8CE7-1AD814299925}"/>
                  </a:ext>
                </a:extLst>
              </p:cNvPr>
              <p:cNvSpPr txBox="1"/>
              <p:nvPr/>
            </p:nvSpPr>
            <p:spPr>
              <a:xfrm>
                <a:off x="5750894" y="2781892"/>
                <a:ext cx="1888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𝑅𝑒𝑎𝑑𝑃𝑎𝑡h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4D3A14-FA1B-012F-8CE7-1AD814299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894" y="2781892"/>
                <a:ext cx="1888146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D01090-62A7-F8D4-EEA6-021C977D8BA3}"/>
                  </a:ext>
                </a:extLst>
              </p:cNvPr>
              <p:cNvSpPr txBox="1"/>
              <p:nvPr/>
            </p:nvSpPr>
            <p:spPr>
              <a:xfrm>
                <a:off x="3197820" y="3407038"/>
                <a:ext cx="563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D01090-62A7-F8D4-EEA6-021C977D8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820" y="3407038"/>
                <a:ext cx="5638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2B8DAF-A8F1-293E-9AE0-EE773FA38193}"/>
              </a:ext>
            </a:extLst>
          </p:cNvPr>
          <p:cNvCxnSpPr/>
          <p:nvPr/>
        </p:nvCxnSpPr>
        <p:spPr>
          <a:xfrm flipH="1">
            <a:off x="2821935" y="3745972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2BE96B-CCB8-6775-7AB8-AD63BC337AF3}"/>
                  </a:ext>
                </a:extLst>
              </p:cNvPr>
              <p:cNvSpPr txBox="1"/>
              <p:nvPr/>
            </p:nvSpPr>
            <p:spPr>
              <a:xfrm>
                <a:off x="3996720" y="4638914"/>
                <a:ext cx="2015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𝑎𝑑𝑑𝑟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𝑐𝑡𝑟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2BE96B-CCB8-6775-7AB8-AD63BC337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20" y="4638914"/>
                <a:ext cx="2015873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B9BFAD-3399-90CA-8C07-6C00B86433E1}"/>
              </a:ext>
            </a:extLst>
          </p:cNvPr>
          <p:cNvCxnSpPr/>
          <p:nvPr/>
        </p:nvCxnSpPr>
        <p:spPr>
          <a:xfrm flipH="1">
            <a:off x="5970585" y="3732417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D7BA6E-6A9C-3810-2C14-D2428F5665A8}"/>
                  </a:ext>
                </a:extLst>
              </p:cNvPr>
              <p:cNvSpPr txBox="1"/>
              <p:nvPr/>
            </p:nvSpPr>
            <p:spPr>
              <a:xfrm>
                <a:off x="6323614" y="3372737"/>
                <a:ext cx="711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𝑝𝑎𝑡h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D7BA6E-6A9C-3810-2C14-D2428F566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14" y="3372737"/>
                <a:ext cx="711220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B2461EF-610A-BB41-1948-FBD458ECAB01}"/>
              </a:ext>
            </a:extLst>
          </p:cNvPr>
          <p:cNvCxnSpPr>
            <a:cxnSpLocks/>
          </p:cNvCxnSpPr>
          <p:nvPr/>
        </p:nvCxnSpPr>
        <p:spPr>
          <a:xfrm>
            <a:off x="2826731" y="3257713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A4D931-9D56-C234-4B5A-F0DA9AA6DA57}"/>
                  </a:ext>
                </a:extLst>
              </p:cNvPr>
              <p:cNvSpPr txBox="1"/>
              <p:nvPr/>
            </p:nvSpPr>
            <p:spPr>
              <a:xfrm>
                <a:off x="2778829" y="2888381"/>
                <a:ext cx="1461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𝑎𝑑𝑑𝑟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A4D931-9D56-C234-4B5A-F0DA9AA6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829" y="2888381"/>
                <a:ext cx="146181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861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EC715-0BAF-8201-5520-A3C25E37B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1563-B103-C6BE-C34B-D1318C0D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OSAM</a:t>
            </a:r>
          </a:p>
        </p:txBody>
      </p:sp>
      <p:pic>
        <p:nvPicPr>
          <p:cNvPr id="5" name="Picture 6" descr="Vector Laptop Icon 356347 Vector Art at Vecteezy">
            <a:extLst>
              <a:ext uri="{FF2B5EF4-FFF2-40B4-BE49-F238E27FC236}">
                <a16:creationId xmlns:a16="http://schemas.microsoft.com/office/drawing/2014/main" id="{831828DB-C1BC-D20F-F5BF-1DBDA0AB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8" y="2726396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66744-AEC7-34D2-CEC7-17FE863513BE}"/>
              </a:ext>
            </a:extLst>
          </p:cNvPr>
          <p:cNvSpPr txBox="1"/>
          <p:nvPr/>
        </p:nvSpPr>
        <p:spPr>
          <a:xfrm>
            <a:off x="4603874" y="4149870"/>
            <a:ext cx="80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18A33-F522-E098-38FC-2C6DA5400E36}"/>
              </a:ext>
            </a:extLst>
          </p:cNvPr>
          <p:cNvSpPr txBox="1"/>
          <p:nvPr/>
        </p:nvSpPr>
        <p:spPr>
          <a:xfrm>
            <a:off x="1595485" y="419821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EF5E8-715F-A761-A666-CE80AC767AEA}"/>
              </a:ext>
            </a:extLst>
          </p:cNvPr>
          <p:cNvSpPr txBox="1"/>
          <p:nvPr/>
        </p:nvSpPr>
        <p:spPr>
          <a:xfrm>
            <a:off x="8098550" y="4256581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pic>
        <p:nvPicPr>
          <p:cNvPr id="49" name="Picture 2" descr="Cloud server - Free computer icons">
            <a:extLst>
              <a:ext uri="{FF2B5EF4-FFF2-40B4-BE49-F238E27FC236}">
                <a16:creationId xmlns:a16="http://schemas.microsoft.com/office/drawing/2014/main" id="{78D8075F-4BAA-7055-D0C2-4EC62E9D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92" y="2449102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Free icon &quot;Code icon&quot;">
            <a:extLst>
              <a:ext uri="{FF2B5EF4-FFF2-40B4-BE49-F238E27FC236}">
                <a16:creationId xmlns:a16="http://schemas.microsoft.com/office/drawing/2014/main" id="{7CD958D5-6EB0-0F2E-EFB1-4A5F9B0D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51" y="2855601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ADD14C-2A9E-D3B8-0D5E-D84ADF8DD04F}"/>
              </a:ext>
            </a:extLst>
          </p:cNvPr>
          <p:cNvCxnSpPr>
            <a:cxnSpLocks/>
          </p:cNvCxnSpPr>
          <p:nvPr/>
        </p:nvCxnSpPr>
        <p:spPr>
          <a:xfrm>
            <a:off x="5970585" y="3257713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B048175-978A-B6D4-1C90-1054AD460929}"/>
              </a:ext>
            </a:extLst>
          </p:cNvPr>
          <p:cNvSpPr/>
          <p:nvPr/>
        </p:nvSpPr>
        <p:spPr>
          <a:xfrm>
            <a:off x="10396076" y="242221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401099-9ADD-3596-FED3-D8425562372A}"/>
              </a:ext>
            </a:extLst>
          </p:cNvPr>
          <p:cNvSpPr/>
          <p:nvPr/>
        </p:nvSpPr>
        <p:spPr>
          <a:xfrm>
            <a:off x="1002049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D419AC-F4CB-D9CC-7E4E-56CF29FB3C12}"/>
              </a:ext>
            </a:extLst>
          </p:cNvPr>
          <p:cNvSpPr/>
          <p:nvPr/>
        </p:nvSpPr>
        <p:spPr>
          <a:xfrm>
            <a:off x="10866723" y="3151224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2AFD19-6CC4-C29D-90BD-CA526283202A}"/>
              </a:ext>
            </a:extLst>
          </p:cNvPr>
          <p:cNvSpPr/>
          <p:nvPr/>
        </p:nvSpPr>
        <p:spPr>
          <a:xfrm>
            <a:off x="9569231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8D40F4-D28B-D051-8B21-7DA5E564C103}"/>
              </a:ext>
            </a:extLst>
          </p:cNvPr>
          <p:cNvSpPr/>
          <p:nvPr/>
        </p:nvSpPr>
        <p:spPr>
          <a:xfrm>
            <a:off x="10201543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2F37A7-E9F1-71D2-53F9-5E8F02C4A0D9}"/>
              </a:ext>
            </a:extLst>
          </p:cNvPr>
          <p:cNvSpPr/>
          <p:nvPr/>
        </p:nvSpPr>
        <p:spPr>
          <a:xfrm>
            <a:off x="10810092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6A5E1C-A259-6C2D-8523-59F72CCA2585}"/>
              </a:ext>
            </a:extLst>
          </p:cNvPr>
          <p:cNvSpPr/>
          <p:nvPr/>
        </p:nvSpPr>
        <p:spPr>
          <a:xfrm>
            <a:off x="11459857" y="3880229"/>
            <a:ext cx="470647" cy="433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43454D-4590-0F08-CC86-775EBFCA7A59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10255817" y="2792134"/>
            <a:ext cx="209184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502507-5CE1-0DDC-B754-956CF9C730CF}"/>
              </a:ext>
            </a:extLst>
          </p:cNvPr>
          <p:cNvCxnSpPr>
            <a:stCxn id="13" idx="5"/>
            <a:endCxn id="15" idx="0"/>
          </p:cNvCxnSpPr>
          <p:nvPr/>
        </p:nvCxnSpPr>
        <p:spPr>
          <a:xfrm>
            <a:off x="10797798" y="2792134"/>
            <a:ext cx="304249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474DCC-FC13-A3B8-92DD-23C68670743E}"/>
              </a:ext>
            </a:extLst>
          </p:cNvPr>
          <p:cNvCxnSpPr>
            <a:stCxn id="14" idx="3"/>
            <a:endCxn id="16" idx="0"/>
          </p:cNvCxnSpPr>
          <p:nvPr/>
        </p:nvCxnSpPr>
        <p:spPr>
          <a:xfrm flipH="1">
            <a:off x="9804555" y="3521139"/>
            <a:ext cx="284863" cy="359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48051A-4B69-0D9A-9D23-399C38F7BC66}"/>
              </a:ext>
            </a:extLst>
          </p:cNvPr>
          <p:cNvCxnSpPr>
            <a:stCxn id="14" idx="4"/>
            <a:endCxn id="17" idx="0"/>
          </p:cNvCxnSpPr>
          <p:nvPr/>
        </p:nvCxnSpPr>
        <p:spPr>
          <a:xfrm>
            <a:off x="10255817" y="3584606"/>
            <a:ext cx="181050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AAAE61-5C35-BE53-5B82-EEDF4B3364B8}"/>
              </a:ext>
            </a:extLst>
          </p:cNvPr>
          <p:cNvCxnSpPr>
            <a:cxnSpLocks/>
            <a:stCxn id="15" idx="4"/>
            <a:endCxn id="18" idx="0"/>
          </p:cNvCxnSpPr>
          <p:nvPr/>
        </p:nvCxnSpPr>
        <p:spPr>
          <a:xfrm flipH="1">
            <a:off x="11045416" y="3584606"/>
            <a:ext cx="56631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02BD85-495F-F855-DF96-D3788724D9C6}"/>
              </a:ext>
            </a:extLst>
          </p:cNvPr>
          <p:cNvCxnSpPr>
            <a:stCxn id="15" idx="5"/>
            <a:endCxn id="19" idx="1"/>
          </p:cNvCxnSpPr>
          <p:nvPr/>
        </p:nvCxnSpPr>
        <p:spPr>
          <a:xfrm>
            <a:off x="11268445" y="3521139"/>
            <a:ext cx="260337" cy="422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43829A-222D-E01C-231A-E6DCA6B376DB}"/>
                  </a:ext>
                </a:extLst>
              </p:cNvPr>
              <p:cNvSpPr txBox="1"/>
              <p:nvPr/>
            </p:nvSpPr>
            <p:spPr>
              <a:xfrm>
                <a:off x="5750894" y="2781892"/>
                <a:ext cx="1888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𝑅𝑒𝑎𝑑𝑃𝑎𝑡h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4D3A14-FA1B-012F-8CE7-1AD814299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894" y="2781892"/>
                <a:ext cx="1888146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314143-2DBC-EDCA-D5DF-2929A0CA5DA3}"/>
                  </a:ext>
                </a:extLst>
              </p:cNvPr>
              <p:cNvSpPr txBox="1"/>
              <p:nvPr/>
            </p:nvSpPr>
            <p:spPr>
              <a:xfrm>
                <a:off x="3996720" y="4638914"/>
                <a:ext cx="2015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𝑎𝑑𝑑𝑟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𝑐𝑡𝑟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2BE96B-CCB8-6775-7AB8-AD63BC337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20" y="4638914"/>
                <a:ext cx="2015873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C16AAC-D2AE-FA67-97BE-BA3951626818}"/>
              </a:ext>
            </a:extLst>
          </p:cNvPr>
          <p:cNvCxnSpPr/>
          <p:nvPr/>
        </p:nvCxnSpPr>
        <p:spPr>
          <a:xfrm flipH="1">
            <a:off x="5970585" y="3732417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69A043-A144-0479-8A14-FACC392CF352}"/>
                  </a:ext>
                </a:extLst>
              </p:cNvPr>
              <p:cNvSpPr txBox="1"/>
              <p:nvPr/>
            </p:nvSpPr>
            <p:spPr>
              <a:xfrm>
                <a:off x="6323614" y="3372737"/>
                <a:ext cx="711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𝑝𝑎𝑡h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D7BA6E-6A9C-3810-2C14-D2428F566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14" y="3372737"/>
                <a:ext cx="711220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C57C634-A060-6B18-385D-428B4B81C371}"/>
              </a:ext>
            </a:extLst>
          </p:cNvPr>
          <p:cNvSpPr txBox="1"/>
          <p:nvPr/>
        </p:nvSpPr>
        <p:spPr>
          <a:xfrm>
            <a:off x="8316737" y="5045142"/>
            <a:ext cx="2355453" cy="92333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Every address is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at most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freshly allocated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4AD1F8-7B7F-2D1D-7271-BF0CCC920855}"/>
                  </a:ext>
                </a:extLst>
              </p:cNvPr>
              <p:cNvSpPr txBox="1"/>
              <p:nvPr/>
            </p:nvSpPr>
            <p:spPr>
              <a:xfrm>
                <a:off x="3197820" y="3407038"/>
                <a:ext cx="563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4AD1F8-7B7F-2D1D-7271-BF0CCC920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820" y="3407038"/>
                <a:ext cx="5638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07E6514-B524-9E7E-44DE-C6153DCE58E8}"/>
              </a:ext>
            </a:extLst>
          </p:cNvPr>
          <p:cNvCxnSpPr/>
          <p:nvPr/>
        </p:nvCxnSpPr>
        <p:spPr>
          <a:xfrm flipH="1">
            <a:off x="2821935" y="3745972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536005-A1E3-987A-B136-0B0DCCD78FC4}"/>
              </a:ext>
            </a:extLst>
          </p:cNvPr>
          <p:cNvCxnSpPr>
            <a:cxnSpLocks/>
          </p:cNvCxnSpPr>
          <p:nvPr/>
        </p:nvCxnSpPr>
        <p:spPr>
          <a:xfrm>
            <a:off x="2826731" y="3257713"/>
            <a:ext cx="131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5CC791-5B47-697D-F83E-EEA56AD786AF}"/>
                  </a:ext>
                </a:extLst>
              </p:cNvPr>
              <p:cNvSpPr txBox="1"/>
              <p:nvPr/>
            </p:nvSpPr>
            <p:spPr>
              <a:xfrm>
                <a:off x="2778829" y="2888381"/>
                <a:ext cx="1461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𝑎𝑑𝑑𝑟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5CC791-5B47-697D-F83E-EEA56AD78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829" y="2888381"/>
                <a:ext cx="1461810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941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EBFEC-8035-F2AA-2873-1B2B348D4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6BCEED-1EC3-92E2-3C4A-E32F9A6D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74" y="246791"/>
            <a:ext cx="10515600" cy="1325563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6FFCDD3-97F8-808D-C5EF-57677B0D3479}"/>
              </a:ext>
            </a:extLst>
          </p:cNvPr>
          <p:cNvSpPr/>
          <p:nvPr/>
        </p:nvSpPr>
        <p:spPr>
          <a:xfrm>
            <a:off x="3345588" y="1749327"/>
            <a:ext cx="3497750" cy="71364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More Efficient Oblivious Algorithms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38AA542-15EC-6A40-7D6B-2694973223BD}"/>
              </a:ext>
            </a:extLst>
          </p:cNvPr>
          <p:cNvSpPr/>
          <p:nvPr/>
        </p:nvSpPr>
        <p:spPr>
          <a:xfrm>
            <a:off x="3335536" y="4940869"/>
            <a:ext cx="3517854" cy="713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Oblivious Single Access Machine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3196D6F-09BA-E5EE-6F55-304D313D07F4}"/>
              </a:ext>
            </a:extLst>
          </p:cNvPr>
          <p:cNvSpPr/>
          <p:nvPr/>
        </p:nvSpPr>
        <p:spPr>
          <a:xfrm>
            <a:off x="3360250" y="3304166"/>
            <a:ext cx="3493140" cy="7136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Smart (Oblivious) Pointers</a:t>
            </a:r>
          </a:p>
        </p:txBody>
      </p:sp>
      <p:pic>
        <p:nvPicPr>
          <p:cNvPr id="8" name="Picture 10" descr="Free icon &quot;Code icon&quot;">
            <a:extLst>
              <a:ext uri="{FF2B5EF4-FFF2-40B4-BE49-F238E27FC236}">
                <a16:creationId xmlns:a16="http://schemas.microsoft.com/office/drawing/2014/main" id="{9E3E3C97-7207-86D7-102F-1DC1AC0F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90" y="4885089"/>
            <a:ext cx="825205" cy="8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C4474B-8D57-9F77-174D-085BF3E1BE46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V="1">
            <a:off x="5094463" y="4017813"/>
            <a:ext cx="12357" cy="923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4DE48C-4A44-6094-6FFF-EF1C224BE611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H="1" flipV="1">
            <a:off x="5094463" y="2462973"/>
            <a:ext cx="12357" cy="841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19 Graph Algorithms You Can Use Right Now">
            <a:extLst>
              <a:ext uri="{FF2B5EF4-FFF2-40B4-BE49-F238E27FC236}">
                <a16:creationId xmlns:a16="http://schemas.microsoft.com/office/drawing/2014/main" id="{2D593087-E801-A865-3475-420BB3618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0"/>
          <a:stretch/>
        </p:blipFill>
        <p:spPr bwMode="auto">
          <a:xfrm>
            <a:off x="7302845" y="1728592"/>
            <a:ext cx="1534476" cy="99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464F99D-7D95-D325-4C0E-71DD603FD966}"/>
              </a:ext>
            </a:extLst>
          </p:cNvPr>
          <p:cNvGraphicFramePr>
            <a:graphicFrameLocks noGrp="1"/>
          </p:cNvGraphicFramePr>
          <p:nvPr/>
        </p:nvGraphicFramePr>
        <p:xfrm>
          <a:off x="8383372" y="3432493"/>
          <a:ext cx="56291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919">
                  <a:extLst>
                    <a:ext uri="{9D8B030D-6E8A-4147-A177-3AD203B41FA5}">
                      <a16:colId xmlns:a16="http://schemas.microsoft.com/office/drawing/2014/main" val="679574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977184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449E1F-86B5-E48E-48BC-C730163C167B}"/>
              </a:ext>
            </a:extLst>
          </p:cNvPr>
          <p:cNvCxnSpPr>
            <a:endCxn id="15" idx="1"/>
          </p:cNvCxnSpPr>
          <p:nvPr/>
        </p:nvCxnSpPr>
        <p:spPr>
          <a:xfrm>
            <a:off x="7414053" y="3617913"/>
            <a:ext cx="9693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21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FBFC9-8BBE-3111-AAAA-F5909D13E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B24BD0-8686-1497-A691-D856A253E142}"/>
              </a:ext>
            </a:extLst>
          </p:cNvPr>
          <p:cNvSpPr/>
          <p:nvPr/>
        </p:nvSpPr>
        <p:spPr>
          <a:xfrm>
            <a:off x="3490892" y="1235307"/>
            <a:ext cx="4372948" cy="923331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E79A90-BF89-B017-27FA-984F14FB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(Unbalanced) Trees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F5B916-462C-EB6A-E2EB-31D59C7CB93D}"/>
              </a:ext>
            </a:extLst>
          </p:cNvPr>
          <p:cNvSpPr/>
          <p:nvPr/>
        </p:nvSpPr>
        <p:spPr>
          <a:xfrm>
            <a:off x="3280270" y="2419683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B6837A-E019-480D-5883-D65E4E52425F}"/>
              </a:ext>
            </a:extLst>
          </p:cNvPr>
          <p:cNvSpPr/>
          <p:nvPr/>
        </p:nvSpPr>
        <p:spPr>
          <a:xfrm>
            <a:off x="3921841" y="3302091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205BA6-9517-9929-299C-7C2302BF4733}"/>
              </a:ext>
            </a:extLst>
          </p:cNvPr>
          <p:cNvSpPr/>
          <p:nvPr/>
        </p:nvSpPr>
        <p:spPr>
          <a:xfrm>
            <a:off x="4559971" y="4175604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3F05F5-D6CF-6C93-BE4E-3E89E1F9E22D}"/>
              </a:ext>
            </a:extLst>
          </p:cNvPr>
          <p:cNvSpPr/>
          <p:nvPr/>
        </p:nvSpPr>
        <p:spPr>
          <a:xfrm>
            <a:off x="3921841" y="506431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D96CCC-7AB8-8FBC-9C94-558852B978B1}"/>
              </a:ext>
            </a:extLst>
          </p:cNvPr>
          <p:cNvSpPr/>
          <p:nvPr/>
        </p:nvSpPr>
        <p:spPr>
          <a:xfrm>
            <a:off x="3306289" y="59576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578102-E60E-D296-4D82-D38542821D4D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018216" y="2876555"/>
            <a:ext cx="338808" cy="319996"/>
          </a:xfrm>
          <a:prstGeom prst="straightConnector1">
            <a:avLst/>
          </a:prstGeom>
          <a:ln>
            <a:solidFill>
              <a:schemeClr val="dk1">
                <a:alpha val="21154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C85546-2CD2-0DFC-6D44-A611848E0EC6}"/>
              </a:ext>
            </a:extLst>
          </p:cNvPr>
          <p:cNvCxnSpPr>
            <a:stCxn id="6" idx="3"/>
          </p:cNvCxnSpPr>
          <p:nvPr/>
        </p:nvCxnSpPr>
        <p:spPr>
          <a:xfrm flipH="1">
            <a:off x="3662200" y="3758963"/>
            <a:ext cx="336395" cy="416641"/>
          </a:xfrm>
          <a:prstGeom prst="straightConnector1">
            <a:avLst/>
          </a:prstGeom>
          <a:ln>
            <a:solidFill>
              <a:schemeClr val="dk1">
                <a:alpha val="21154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71EBCA-4800-7D2B-A736-717B9D0FCD03}"/>
              </a:ext>
            </a:extLst>
          </p:cNvPr>
          <p:cNvCxnSpPr>
            <a:stCxn id="6" idx="5"/>
          </p:cNvCxnSpPr>
          <p:nvPr/>
        </p:nvCxnSpPr>
        <p:spPr>
          <a:xfrm>
            <a:off x="4369195" y="3758963"/>
            <a:ext cx="381552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06CF91-D6C5-62E8-E845-A9EF5F5BD78B}"/>
              </a:ext>
            </a:extLst>
          </p:cNvPr>
          <p:cNvCxnSpPr/>
          <p:nvPr/>
        </p:nvCxnSpPr>
        <p:spPr>
          <a:xfrm flipH="1">
            <a:off x="4314695" y="4647671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CE7BA5-861F-15F0-091A-D0AF402DA090}"/>
              </a:ext>
            </a:extLst>
          </p:cNvPr>
          <p:cNvCxnSpPr/>
          <p:nvPr/>
        </p:nvCxnSpPr>
        <p:spPr>
          <a:xfrm flipH="1">
            <a:off x="3642785" y="5540975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A40F6F-A3F2-1620-2209-BF5C665F43BB}"/>
              </a:ext>
            </a:extLst>
          </p:cNvPr>
          <p:cNvCxnSpPr/>
          <p:nvPr/>
        </p:nvCxnSpPr>
        <p:spPr>
          <a:xfrm>
            <a:off x="5010766" y="4647670"/>
            <a:ext cx="381552" cy="416641"/>
          </a:xfrm>
          <a:prstGeom prst="straightConnector1">
            <a:avLst/>
          </a:prstGeom>
          <a:ln>
            <a:solidFill>
              <a:schemeClr val="dk1">
                <a:alpha val="21154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C38367-A404-0572-9266-185DEA0F8C59}"/>
              </a:ext>
            </a:extLst>
          </p:cNvPr>
          <p:cNvCxnSpPr/>
          <p:nvPr/>
        </p:nvCxnSpPr>
        <p:spPr>
          <a:xfrm>
            <a:off x="3734508" y="2887048"/>
            <a:ext cx="381552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5F2BEC-366F-1067-55BD-F8C7787BD978}"/>
              </a:ext>
            </a:extLst>
          </p:cNvPr>
          <p:cNvCxnSpPr>
            <a:cxnSpLocks/>
            <a:stCxn id="3" idx="1"/>
            <a:endCxn id="5" idx="0"/>
          </p:cNvCxnSpPr>
          <p:nvPr/>
        </p:nvCxnSpPr>
        <p:spPr>
          <a:xfrm flipH="1">
            <a:off x="3542324" y="1718699"/>
            <a:ext cx="1170302" cy="7009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2A767F-1E46-BB00-A22F-BEAC21D4BBA9}"/>
                  </a:ext>
                </a:extLst>
              </p:cNvPr>
              <p:cNvSpPr txBox="1"/>
              <p:nvPr/>
            </p:nvSpPr>
            <p:spPr>
              <a:xfrm>
                <a:off x="868982" y="1763982"/>
                <a:ext cx="150304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</m:oMath>
                </a14:m>
                <a:r>
                  <a:rPr lang="en-US" dirty="0"/>
                  <a:t> {</a:t>
                </a:r>
              </a:p>
              <a:p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2A767F-1E46-BB00-A22F-BEAC21D4B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82" y="1763982"/>
                <a:ext cx="1503040" cy="923330"/>
              </a:xfrm>
              <a:prstGeom prst="rect">
                <a:avLst/>
              </a:prstGeom>
              <a:blipFill>
                <a:blip r:embed="rId2"/>
                <a:stretch>
                  <a:fillRect l="-3361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730826-ABBD-3083-7BA7-41862DFD993E}"/>
                  </a:ext>
                </a:extLst>
              </p:cNvPr>
              <p:cNvSpPr txBox="1"/>
              <p:nvPr/>
            </p:nvSpPr>
            <p:spPr>
              <a:xfrm>
                <a:off x="4712626" y="1395533"/>
                <a:ext cx="4889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730826-ABBD-3083-7BA7-41862DFD9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626" y="1395533"/>
                <a:ext cx="48891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riangle 7">
            <a:extLst>
              <a:ext uri="{FF2B5EF4-FFF2-40B4-BE49-F238E27FC236}">
                <a16:creationId xmlns:a16="http://schemas.microsoft.com/office/drawing/2014/main" id="{FB5ABD16-5B7E-B249-89C8-B0823CE3338E}"/>
              </a:ext>
            </a:extLst>
          </p:cNvPr>
          <p:cNvSpPr/>
          <p:nvPr/>
        </p:nvSpPr>
        <p:spPr>
          <a:xfrm>
            <a:off x="2854133" y="3198902"/>
            <a:ext cx="333487" cy="299622"/>
          </a:xfrm>
          <a:prstGeom prst="triangle">
            <a:avLst/>
          </a:prstGeom>
          <a:ln>
            <a:solidFill>
              <a:schemeClr val="dk1">
                <a:alpha val="21154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F3622985-A4CE-77DD-7CF5-78667E596151}"/>
              </a:ext>
            </a:extLst>
          </p:cNvPr>
          <p:cNvSpPr/>
          <p:nvPr/>
        </p:nvSpPr>
        <p:spPr>
          <a:xfrm>
            <a:off x="3490892" y="4179953"/>
            <a:ext cx="333487" cy="299622"/>
          </a:xfrm>
          <a:prstGeom prst="triangle">
            <a:avLst/>
          </a:prstGeom>
          <a:ln>
            <a:solidFill>
              <a:schemeClr val="dk1">
                <a:alpha val="21154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C0C1B495-2C00-D8A6-5AC3-DCED2C4D8C62}"/>
              </a:ext>
            </a:extLst>
          </p:cNvPr>
          <p:cNvSpPr/>
          <p:nvPr/>
        </p:nvSpPr>
        <p:spPr>
          <a:xfrm>
            <a:off x="5225574" y="5068660"/>
            <a:ext cx="333487" cy="299622"/>
          </a:xfrm>
          <a:prstGeom prst="triangle">
            <a:avLst/>
          </a:prstGeom>
          <a:ln>
            <a:solidFill>
              <a:schemeClr val="dk1">
                <a:alpha val="21154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ector Laptop Icon 356347 Vector Art at Vecteezy">
            <a:extLst>
              <a:ext uri="{FF2B5EF4-FFF2-40B4-BE49-F238E27FC236}">
                <a16:creationId xmlns:a16="http://schemas.microsoft.com/office/drawing/2014/main" id="{FE69955D-9757-EA30-7C32-01B230CB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75" y="1235307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BCA47AB-B161-C95F-2319-39B56388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E6064-3FD2-B03B-F14D-D1ED2EEF4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72C55F-859C-595D-E168-931DA60A6C3D}"/>
              </a:ext>
            </a:extLst>
          </p:cNvPr>
          <p:cNvSpPr/>
          <p:nvPr/>
        </p:nvSpPr>
        <p:spPr>
          <a:xfrm>
            <a:off x="3490892" y="1235307"/>
            <a:ext cx="4372948" cy="923331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84906B-F062-9E09-68A0-27FD35E7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(Unbalanced) Trees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0BD786-4B13-BAF2-55BB-DB9C2F169E7C}"/>
              </a:ext>
            </a:extLst>
          </p:cNvPr>
          <p:cNvSpPr/>
          <p:nvPr/>
        </p:nvSpPr>
        <p:spPr>
          <a:xfrm>
            <a:off x="3280270" y="2419683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EDB25F-4D67-1343-BB9C-9FF427CB9183}"/>
              </a:ext>
            </a:extLst>
          </p:cNvPr>
          <p:cNvSpPr/>
          <p:nvPr/>
        </p:nvSpPr>
        <p:spPr>
          <a:xfrm>
            <a:off x="3921841" y="3302091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FC90FA-8E3D-D1BF-E962-1C30CD0A7944}"/>
              </a:ext>
            </a:extLst>
          </p:cNvPr>
          <p:cNvSpPr/>
          <p:nvPr/>
        </p:nvSpPr>
        <p:spPr>
          <a:xfrm>
            <a:off x="4559971" y="4175604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7C187A-9697-D830-A385-BD82C6CB093C}"/>
              </a:ext>
            </a:extLst>
          </p:cNvPr>
          <p:cNvSpPr/>
          <p:nvPr/>
        </p:nvSpPr>
        <p:spPr>
          <a:xfrm>
            <a:off x="3921841" y="506431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8B6DD6-1FCE-5968-5B41-04224391385B}"/>
              </a:ext>
            </a:extLst>
          </p:cNvPr>
          <p:cNvSpPr/>
          <p:nvPr/>
        </p:nvSpPr>
        <p:spPr>
          <a:xfrm>
            <a:off x="3306289" y="59576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913B90-E841-3982-1688-E80814E1A06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018216" y="2876555"/>
            <a:ext cx="338808" cy="319996"/>
          </a:xfrm>
          <a:prstGeom prst="straightConnector1">
            <a:avLst/>
          </a:prstGeom>
          <a:ln>
            <a:solidFill>
              <a:schemeClr val="dk1">
                <a:alpha val="21154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3E32E3-1F76-7EAC-62FB-772910EE04AE}"/>
              </a:ext>
            </a:extLst>
          </p:cNvPr>
          <p:cNvCxnSpPr>
            <a:stCxn id="6" idx="3"/>
          </p:cNvCxnSpPr>
          <p:nvPr/>
        </p:nvCxnSpPr>
        <p:spPr>
          <a:xfrm flipH="1">
            <a:off x="3662200" y="3758963"/>
            <a:ext cx="336395" cy="416641"/>
          </a:xfrm>
          <a:prstGeom prst="straightConnector1">
            <a:avLst/>
          </a:prstGeom>
          <a:ln>
            <a:solidFill>
              <a:schemeClr val="dk1">
                <a:alpha val="21154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783438-0732-6A71-73E9-1BB1318ECB1B}"/>
              </a:ext>
            </a:extLst>
          </p:cNvPr>
          <p:cNvCxnSpPr>
            <a:stCxn id="6" idx="5"/>
          </p:cNvCxnSpPr>
          <p:nvPr/>
        </p:nvCxnSpPr>
        <p:spPr>
          <a:xfrm>
            <a:off x="4369195" y="3758963"/>
            <a:ext cx="381552" cy="41664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5CDFED-F58B-B782-BD16-4132C96589D2}"/>
              </a:ext>
            </a:extLst>
          </p:cNvPr>
          <p:cNvCxnSpPr/>
          <p:nvPr/>
        </p:nvCxnSpPr>
        <p:spPr>
          <a:xfrm flipH="1">
            <a:off x="4314695" y="4647671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4FFE4D-50A3-7D09-4091-B09EB8F55AEB}"/>
              </a:ext>
            </a:extLst>
          </p:cNvPr>
          <p:cNvCxnSpPr/>
          <p:nvPr/>
        </p:nvCxnSpPr>
        <p:spPr>
          <a:xfrm flipH="1">
            <a:off x="3642785" y="5540975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75ECF9-181C-F414-43A8-66C84F5E80E4}"/>
              </a:ext>
            </a:extLst>
          </p:cNvPr>
          <p:cNvCxnSpPr/>
          <p:nvPr/>
        </p:nvCxnSpPr>
        <p:spPr>
          <a:xfrm>
            <a:off x="5010766" y="4647670"/>
            <a:ext cx="381552" cy="416641"/>
          </a:xfrm>
          <a:prstGeom prst="straightConnector1">
            <a:avLst/>
          </a:prstGeom>
          <a:ln>
            <a:solidFill>
              <a:schemeClr val="dk1">
                <a:alpha val="21154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F5785E-5C1B-2ACC-17A2-1116B239038F}"/>
              </a:ext>
            </a:extLst>
          </p:cNvPr>
          <p:cNvCxnSpPr/>
          <p:nvPr/>
        </p:nvCxnSpPr>
        <p:spPr>
          <a:xfrm>
            <a:off x="3734508" y="2887048"/>
            <a:ext cx="381552" cy="41664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A597A3-2CCF-74F4-3B92-89E346107F90}"/>
              </a:ext>
            </a:extLst>
          </p:cNvPr>
          <p:cNvCxnSpPr>
            <a:cxnSpLocks/>
            <a:stCxn id="3" idx="1"/>
            <a:endCxn id="5" idx="0"/>
          </p:cNvCxnSpPr>
          <p:nvPr/>
        </p:nvCxnSpPr>
        <p:spPr>
          <a:xfrm flipH="1">
            <a:off x="3542324" y="1718699"/>
            <a:ext cx="1170302" cy="7009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9D953F-FCA2-726D-9433-4F5BB879A419}"/>
                  </a:ext>
                </a:extLst>
              </p:cNvPr>
              <p:cNvSpPr txBox="1"/>
              <p:nvPr/>
            </p:nvSpPr>
            <p:spPr>
              <a:xfrm>
                <a:off x="4712626" y="1395533"/>
                <a:ext cx="4889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9D953F-FCA2-726D-9433-4F5BB879A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626" y="1395533"/>
                <a:ext cx="48891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riangle 7">
            <a:extLst>
              <a:ext uri="{FF2B5EF4-FFF2-40B4-BE49-F238E27FC236}">
                <a16:creationId xmlns:a16="http://schemas.microsoft.com/office/drawing/2014/main" id="{73C439DC-C9C9-5AFD-448B-6712CAB51180}"/>
              </a:ext>
            </a:extLst>
          </p:cNvPr>
          <p:cNvSpPr/>
          <p:nvPr/>
        </p:nvSpPr>
        <p:spPr>
          <a:xfrm>
            <a:off x="2854133" y="3198902"/>
            <a:ext cx="333487" cy="299622"/>
          </a:xfrm>
          <a:prstGeom prst="triangle">
            <a:avLst/>
          </a:prstGeom>
          <a:ln>
            <a:solidFill>
              <a:schemeClr val="dk1">
                <a:alpha val="21154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C8DF87C9-5DF5-EA9A-7B02-905197D2455B}"/>
              </a:ext>
            </a:extLst>
          </p:cNvPr>
          <p:cNvSpPr/>
          <p:nvPr/>
        </p:nvSpPr>
        <p:spPr>
          <a:xfrm>
            <a:off x="3490892" y="4179953"/>
            <a:ext cx="333487" cy="299622"/>
          </a:xfrm>
          <a:prstGeom prst="triangle">
            <a:avLst/>
          </a:prstGeom>
          <a:ln>
            <a:solidFill>
              <a:schemeClr val="dk1">
                <a:alpha val="21154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3F776EE6-76C1-D8E8-5DF2-505F8AC65028}"/>
              </a:ext>
            </a:extLst>
          </p:cNvPr>
          <p:cNvSpPr/>
          <p:nvPr/>
        </p:nvSpPr>
        <p:spPr>
          <a:xfrm>
            <a:off x="5225574" y="5068660"/>
            <a:ext cx="333487" cy="299622"/>
          </a:xfrm>
          <a:prstGeom prst="triangle">
            <a:avLst/>
          </a:prstGeom>
          <a:ln>
            <a:solidFill>
              <a:schemeClr val="dk1">
                <a:alpha val="21154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ector Laptop Icon 356347 Vector Art at Vecteezy">
            <a:extLst>
              <a:ext uri="{FF2B5EF4-FFF2-40B4-BE49-F238E27FC236}">
                <a16:creationId xmlns:a16="http://schemas.microsoft.com/office/drawing/2014/main" id="{2D452696-FADE-161B-4D76-E41F3EEA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75" y="1235307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BD1D4-C2B7-0597-DE25-C228143E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6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910BD-FD47-84AB-CCFA-39B2FA852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7AB39DF-59CF-C195-5BA1-AE65ED01A4FB}"/>
              </a:ext>
            </a:extLst>
          </p:cNvPr>
          <p:cNvSpPr/>
          <p:nvPr/>
        </p:nvSpPr>
        <p:spPr>
          <a:xfrm>
            <a:off x="3490892" y="1235307"/>
            <a:ext cx="4372948" cy="923331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A3BACB-08BF-5883-FA5A-77DAE66B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(Unbalanced) Trees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53F611-F561-79DF-DE72-56A3675CFB28}"/>
              </a:ext>
            </a:extLst>
          </p:cNvPr>
          <p:cNvSpPr/>
          <p:nvPr/>
        </p:nvSpPr>
        <p:spPr>
          <a:xfrm>
            <a:off x="3280270" y="2419683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B1AC4B-6720-60B9-4068-24A847E4A7E9}"/>
              </a:ext>
            </a:extLst>
          </p:cNvPr>
          <p:cNvSpPr/>
          <p:nvPr/>
        </p:nvSpPr>
        <p:spPr>
          <a:xfrm>
            <a:off x="3921841" y="3302091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4E7834-4B43-667A-0346-14C5D1712DD0}"/>
              </a:ext>
            </a:extLst>
          </p:cNvPr>
          <p:cNvSpPr/>
          <p:nvPr/>
        </p:nvSpPr>
        <p:spPr>
          <a:xfrm>
            <a:off x="4559971" y="4175604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C4A4EE-7ED7-19DC-EBC1-A6AD179422B2}"/>
              </a:ext>
            </a:extLst>
          </p:cNvPr>
          <p:cNvSpPr/>
          <p:nvPr/>
        </p:nvSpPr>
        <p:spPr>
          <a:xfrm>
            <a:off x="3921841" y="506431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B32E3F-D0ED-9873-BC5E-D69C4470036F}"/>
              </a:ext>
            </a:extLst>
          </p:cNvPr>
          <p:cNvSpPr/>
          <p:nvPr/>
        </p:nvSpPr>
        <p:spPr>
          <a:xfrm>
            <a:off x="3306289" y="59576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8FFC05-B50B-094A-45DF-6B5D66D243DD}"/>
              </a:ext>
            </a:extLst>
          </p:cNvPr>
          <p:cNvCxnSpPr>
            <a:stCxn id="6" idx="3"/>
          </p:cNvCxnSpPr>
          <p:nvPr/>
        </p:nvCxnSpPr>
        <p:spPr>
          <a:xfrm flipH="1">
            <a:off x="3662200" y="3758963"/>
            <a:ext cx="336395" cy="416641"/>
          </a:xfrm>
          <a:prstGeom prst="straightConnector1">
            <a:avLst/>
          </a:prstGeom>
          <a:ln>
            <a:solidFill>
              <a:schemeClr val="dk1">
                <a:alpha val="19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889420-F5B4-9DC7-29F8-5FAA4F468BF5}"/>
              </a:ext>
            </a:extLst>
          </p:cNvPr>
          <p:cNvCxnSpPr>
            <a:stCxn id="6" idx="5"/>
          </p:cNvCxnSpPr>
          <p:nvPr/>
        </p:nvCxnSpPr>
        <p:spPr>
          <a:xfrm>
            <a:off x="4369195" y="3758963"/>
            <a:ext cx="381552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4599D8-336C-7876-2B95-7B13094A0FD1}"/>
              </a:ext>
            </a:extLst>
          </p:cNvPr>
          <p:cNvCxnSpPr/>
          <p:nvPr/>
        </p:nvCxnSpPr>
        <p:spPr>
          <a:xfrm flipH="1">
            <a:off x="4314695" y="4647671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7CEC91-E7E4-3F93-F237-123F3E000D0B}"/>
              </a:ext>
            </a:extLst>
          </p:cNvPr>
          <p:cNvCxnSpPr/>
          <p:nvPr/>
        </p:nvCxnSpPr>
        <p:spPr>
          <a:xfrm flipH="1">
            <a:off x="3642785" y="5540975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A12A4A-32A5-AA4A-D4A8-42A22827172F}"/>
              </a:ext>
            </a:extLst>
          </p:cNvPr>
          <p:cNvCxnSpPr/>
          <p:nvPr/>
        </p:nvCxnSpPr>
        <p:spPr>
          <a:xfrm>
            <a:off x="5010766" y="4647670"/>
            <a:ext cx="381552" cy="416641"/>
          </a:xfrm>
          <a:prstGeom prst="straightConnector1">
            <a:avLst/>
          </a:prstGeom>
          <a:ln>
            <a:solidFill>
              <a:schemeClr val="dk1">
                <a:alpha val="19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81D27A-7C76-09FF-15C0-3BA0D7B067D2}"/>
              </a:ext>
            </a:extLst>
          </p:cNvPr>
          <p:cNvCxnSpPr>
            <a:cxnSpLocks/>
            <a:stCxn id="3" idx="1"/>
            <a:endCxn id="5" idx="0"/>
          </p:cNvCxnSpPr>
          <p:nvPr/>
        </p:nvCxnSpPr>
        <p:spPr>
          <a:xfrm flipH="1">
            <a:off x="3542324" y="1718699"/>
            <a:ext cx="1170302" cy="7009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Vector Laptop Icon 356347 Vector Art at Vecteezy">
            <a:extLst>
              <a:ext uri="{FF2B5EF4-FFF2-40B4-BE49-F238E27FC236}">
                <a16:creationId xmlns:a16="http://schemas.microsoft.com/office/drawing/2014/main" id="{2C42B47F-D09B-D59F-7066-5154E737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75" y="1235307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AAF28B-5F70-8982-CFE6-591ACD04BC9A}"/>
                  </a:ext>
                </a:extLst>
              </p:cNvPr>
              <p:cNvSpPr txBox="1"/>
              <p:nvPr/>
            </p:nvSpPr>
            <p:spPr>
              <a:xfrm>
                <a:off x="4712626" y="1395533"/>
                <a:ext cx="4889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AAF28B-5F70-8982-CFE6-591ACD04B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626" y="1395533"/>
                <a:ext cx="48891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riangle 16">
            <a:extLst>
              <a:ext uri="{FF2B5EF4-FFF2-40B4-BE49-F238E27FC236}">
                <a16:creationId xmlns:a16="http://schemas.microsoft.com/office/drawing/2014/main" id="{CA855ACA-6AA1-3F80-0D76-13A87E3F15CD}"/>
              </a:ext>
            </a:extLst>
          </p:cNvPr>
          <p:cNvSpPr/>
          <p:nvPr/>
        </p:nvSpPr>
        <p:spPr>
          <a:xfrm>
            <a:off x="3490892" y="4179953"/>
            <a:ext cx="333487" cy="299622"/>
          </a:xfrm>
          <a:prstGeom prst="triangle">
            <a:avLst/>
          </a:prstGeom>
          <a:ln>
            <a:solidFill>
              <a:schemeClr val="dk1">
                <a:alpha val="19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A42A3F6D-6242-E51F-06FD-014BF1FE19D5}"/>
              </a:ext>
            </a:extLst>
          </p:cNvPr>
          <p:cNvSpPr/>
          <p:nvPr/>
        </p:nvSpPr>
        <p:spPr>
          <a:xfrm>
            <a:off x="5225574" y="5068660"/>
            <a:ext cx="333487" cy="299622"/>
          </a:xfrm>
          <a:prstGeom prst="triangle">
            <a:avLst/>
          </a:prstGeom>
          <a:ln>
            <a:solidFill>
              <a:schemeClr val="dk1">
                <a:alpha val="19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AB1278-A91E-2127-FA21-40BF3ACA973E}"/>
                  </a:ext>
                </a:extLst>
              </p:cNvPr>
              <p:cNvSpPr txBox="1"/>
              <p:nvPr/>
            </p:nvSpPr>
            <p:spPr>
              <a:xfrm>
                <a:off x="8951011" y="2304868"/>
                <a:ext cx="178273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AB1278-A91E-2127-FA21-40BF3ACA9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11" y="2304868"/>
                <a:ext cx="178273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EBC737-0E64-61C5-5D03-A1254399DFF2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4369195" y="1871128"/>
            <a:ext cx="1080706" cy="1509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F978DB-D1AF-E6B0-E25F-A3217D6F13F6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3020877" y="1804377"/>
            <a:ext cx="2232606" cy="1394525"/>
          </a:xfrm>
          <a:prstGeom prst="straightConnector1">
            <a:avLst/>
          </a:prstGeom>
          <a:ln>
            <a:solidFill>
              <a:schemeClr val="dk1">
                <a:alpha val="1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2A5E2F35-8736-52FD-9033-E8155F3FFCFE}"/>
              </a:ext>
            </a:extLst>
          </p:cNvPr>
          <p:cNvSpPr/>
          <p:nvPr/>
        </p:nvSpPr>
        <p:spPr>
          <a:xfrm>
            <a:off x="5200070" y="1395533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9EE7CE4E-4157-7076-6F3F-CE9FE58FD306}"/>
              </a:ext>
            </a:extLst>
          </p:cNvPr>
          <p:cNvSpPr/>
          <p:nvPr/>
        </p:nvSpPr>
        <p:spPr>
          <a:xfrm>
            <a:off x="2854133" y="3198902"/>
            <a:ext cx="333487" cy="299622"/>
          </a:xfrm>
          <a:prstGeom prst="triangle">
            <a:avLst/>
          </a:prstGeom>
          <a:ln>
            <a:solidFill>
              <a:schemeClr val="dk1">
                <a:alpha val="19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4A181F-E94B-0D5E-CCA8-3B755A31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10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BA22F-E496-9B26-E3B4-07EF856F3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DCB7F0B-C026-15FF-C919-06109D5E1CD5}"/>
              </a:ext>
            </a:extLst>
          </p:cNvPr>
          <p:cNvSpPr/>
          <p:nvPr/>
        </p:nvSpPr>
        <p:spPr>
          <a:xfrm>
            <a:off x="3490892" y="1235307"/>
            <a:ext cx="4372948" cy="923331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12271B-0CBB-9789-F3D2-A93DA7CD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(Unbalanced) Trees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E88C74-11B6-3607-B9DB-7FDD036020CD}"/>
              </a:ext>
            </a:extLst>
          </p:cNvPr>
          <p:cNvSpPr/>
          <p:nvPr/>
        </p:nvSpPr>
        <p:spPr>
          <a:xfrm>
            <a:off x="3921841" y="3302091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5289FD-EA68-7BE0-D556-A1336CA9C175}"/>
              </a:ext>
            </a:extLst>
          </p:cNvPr>
          <p:cNvSpPr/>
          <p:nvPr/>
        </p:nvSpPr>
        <p:spPr>
          <a:xfrm>
            <a:off x="4559971" y="4175604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2A7FFF-53C6-6DD2-9EBF-5FAEA6B80A6B}"/>
              </a:ext>
            </a:extLst>
          </p:cNvPr>
          <p:cNvSpPr/>
          <p:nvPr/>
        </p:nvSpPr>
        <p:spPr>
          <a:xfrm>
            <a:off x="3921841" y="506431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D7AA96-47CD-AB81-62AE-196DD4D84EAF}"/>
              </a:ext>
            </a:extLst>
          </p:cNvPr>
          <p:cNvSpPr/>
          <p:nvPr/>
        </p:nvSpPr>
        <p:spPr>
          <a:xfrm>
            <a:off x="3306289" y="59576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175C15-C74B-161B-D053-C0CF34B0EDBE}"/>
              </a:ext>
            </a:extLst>
          </p:cNvPr>
          <p:cNvCxnSpPr>
            <a:stCxn id="6" idx="3"/>
          </p:cNvCxnSpPr>
          <p:nvPr/>
        </p:nvCxnSpPr>
        <p:spPr>
          <a:xfrm flipH="1">
            <a:off x="3662200" y="3758963"/>
            <a:ext cx="336395" cy="416641"/>
          </a:xfrm>
          <a:prstGeom prst="straightConnector1">
            <a:avLst/>
          </a:prstGeom>
          <a:ln>
            <a:solidFill>
              <a:schemeClr val="dk1">
                <a:alpha val="1942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C43EC9-2057-0076-D8FE-7E94F1845C57}"/>
              </a:ext>
            </a:extLst>
          </p:cNvPr>
          <p:cNvCxnSpPr>
            <a:stCxn id="6" idx="5"/>
          </p:cNvCxnSpPr>
          <p:nvPr/>
        </p:nvCxnSpPr>
        <p:spPr>
          <a:xfrm>
            <a:off x="4369195" y="3758963"/>
            <a:ext cx="381552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01DBC0-D2FE-EDDB-F9BF-C2289933A464}"/>
              </a:ext>
            </a:extLst>
          </p:cNvPr>
          <p:cNvCxnSpPr/>
          <p:nvPr/>
        </p:nvCxnSpPr>
        <p:spPr>
          <a:xfrm flipH="1">
            <a:off x="4314695" y="4647671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B2143D-BB96-C820-0F64-E30D4DFCA4AF}"/>
              </a:ext>
            </a:extLst>
          </p:cNvPr>
          <p:cNvCxnSpPr/>
          <p:nvPr/>
        </p:nvCxnSpPr>
        <p:spPr>
          <a:xfrm flipH="1">
            <a:off x="3642785" y="5540975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F31BC1-B8C6-70E9-A155-17C467DB38A3}"/>
              </a:ext>
            </a:extLst>
          </p:cNvPr>
          <p:cNvCxnSpPr/>
          <p:nvPr/>
        </p:nvCxnSpPr>
        <p:spPr>
          <a:xfrm>
            <a:off x="5010766" y="4647670"/>
            <a:ext cx="381552" cy="416641"/>
          </a:xfrm>
          <a:prstGeom prst="straightConnector1">
            <a:avLst/>
          </a:prstGeom>
          <a:ln>
            <a:solidFill>
              <a:schemeClr val="dk1">
                <a:alpha val="1942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282A05-0191-0C55-482F-9E065D00151F}"/>
              </a:ext>
            </a:extLst>
          </p:cNvPr>
          <p:cNvCxnSpPr>
            <a:cxnSpLocks/>
            <a:stCxn id="3" idx="1"/>
            <a:endCxn id="7" idx="0"/>
          </p:cNvCxnSpPr>
          <p:nvPr/>
        </p:nvCxnSpPr>
        <p:spPr>
          <a:xfrm flipH="1">
            <a:off x="2356586" y="1718699"/>
            <a:ext cx="2356040" cy="661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Vector Laptop Icon 356347 Vector Art at Vecteezy">
            <a:extLst>
              <a:ext uri="{FF2B5EF4-FFF2-40B4-BE49-F238E27FC236}">
                <a16:creationId xmlns:a16="http://schemas.microsoft.com/office/drawing/2014/main" id="{A6B3C46C-1BC7-1FAA-626A-AAFAA881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75" y="1235307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D88C78-82ED-AAB1-C5CC-BA2B1F075F27}"/>
                  </a:ext>
                </a:extLst>
              </p:cNvPr>
              <p:cNvSpPr txBox="1"/>
              <p:nvPr/>
            </p:nvSpPr>
            <p:spPr>
              <a:xfrm>
                <a:off x="4712626" y="1395533"/>
                <a:ext cx="5298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D88C78-82ED-AAB1-C5CC-BA2B1F075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626" y="1395533"/>
                <a:ext cx="5298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riangle 16">
            <a:extLst>
              <a:ext uri="{FF2B5EF4-FFF2-40B4-BE49-F238E27FC236}">
                <a16:creationId xmlns:a16="http://schemas.microsoft.com/office/drawing/2014/main" id="{DE42470B-978C-2CFE-6C65-8005FAC7ECA2}"/>
              </a:ext>
            </a:extLst>
          </p:cNvPr>
          <p:cNvSpPr/>
          <p:nvPr/>
        </p:nvSpPr>
        <p:spPr>
          <a:xfrm>
            <a:off x="3490892" y="4179953"/>
            <a:ext cx="333487" cy="299622"/>
          </a:xfrm>
          <a:prstGeom prst="triangle">
            <a:avLst/>
          </a:prstGeom>
          <a:ln>
            <a:solidFill>
              <a:schemeClr val="dk1">
                <a:alpha val="1942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BA555F5C-F367-A5F1-DEED-94236AE8071C}"/>
              </a:ext>
            </a:extLst>
          </p:cNvPr>
          <p:cNvSpPr/>
          <p:nvPr/>
        </p:nvSpPr>
        <p:spPr>
          <a:xfrm>
            <a:off x="5225574" y="5068660"/>
            <a:ext cx="333487" cy="299622"/>
          </a:xfrm>
          <a:prstGeom prst="triangle">
            <a:avLst/>
          </a:prstGeom>
          <a:ln>
            <a:solidFill>
              <a:schemeClr val="dk1">
                <a:alpha val="1942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12D0B3-8C22-132B-53D6-D568EB6709B4}"/>
                  </a:ext>
                </a:extLst>
              </p:cNvPr>
              <p:cNvSpPr txBox="1"/>
              <p:nvPr/>
            </p:nvSpPr>
            <p:spPr>
              <a:xfrm>
                <a:off x="8951011" y="2304868"/>
                <a:ext cx="1800749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b="0" dirty="0"/>
              </a:p>
              <a:p>
                <a:r>
                  <a:rPr lang="en-US" b="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12D0B3-8C22-132B-53D6-D568EB670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11" y="2304868"/>
                <a:ext cx="1800749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C5AFCF-83F7-18F2-EF42-D78850A6B3FA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4369195" y="1871128"/>
            <a:ext cx="1080706" cy="1509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8D17EFA8-EF9D-8372-FEBD-B19893DB345C}"/>
              </a:ext>
            </a:extLst>
          </p:cNvPr>
          <p:cNvSpPr/>
          <p:nvPr/>
        </p:nvSpPr>
        <p:spPr>
          <a:xfrm>
            <a:off x="5200070" y="1395533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1BC724-B760-5F29-FE81-70A5D24D5675}"/>
              </a:ext>
            </a:extLst>
          </p:cNvPr>
          <p:cNvSpPr/>
          <p:nvPr/>
        </p:nvSpPr>
        <p:spPr>
          <a:xfrm>
            <a:off x="2094532" y="2380584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39D9D8-BC42-C500-2C16-280145AA234B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020877" y="1804377"/>
            <a:ext cx="2232606" cy="1394525"/>
          </a:xfrm>
          <a:prstGeom prst="straightConnector1">
            <a:avLst/>
          </a:prstGeom>
          <a:ln>
            <a:solidFill>
              <a:schemeClr val="dk1">
                <a:alpha val="1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5959180F-F0D9-E43A-8902-C158403F53D9}"/>
              </a:ext>
            </a:extLst>
          </p:cNvPr>
          <p:cNvSpPr/>
          <p:nvPr/>
        </p:nvSpPr>
        <p:spPr>
          <a:xfrm>
            <a:off x="2854133" y="3198902"/>
            <a:ext cx="333487" cy="299622"/>
          </a:xfrm>
          <a:prstGeom prst="triangle">
            <a:avLst/>
          </a:prstGeom>
          <a:ln>
            <a:solidFill>
              <a:schemeClr val="dk1">
                <a:alpha val="1942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54B3F6-D979-F796-1DAF-6BFB3AEF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3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82BC9-1712-5CA6-9F03-311418932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7640D46D-7EDC-903B-5270-5D12E1B64E8A}"/>
              </a:ext>
            </a:extLst>
          </p:cNvPr>
          <p:cNvSpPr/>
          <p:nvPr/>
        </p:nvSpPr>
        <p:spPr>
          <a:xfrm>
            <a:off x="3921841" y="3302091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460A8E4-D45B-EAE5-6577-6C2A86B20B71}"/>
              </a:ext>
            </a:extLst>
          </p:cNvPr>
          <p:cNvSpPr/>
          <p:nvPr/>
        </p:nvSpPr>
        <p:spPr>
          <a:xfrm>
            <a:off x="3490892" y="1235307"/>
            <a:ext cx="4372948" cy="923331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58A39D-AFDA-8CF5-2692-89A8D6BC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(Unbalanced) Trees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D1FC15-FB43-E43B-2D66-CFAA262DAF97}"/>
              </a:ext>
            </a:extLst>
          </p:cNvPr>
          <p:cNvSpPr/>
          <p:nvPr/>
        </p:nvSpPr>
        <p:spPr>
          <a:xfrm>
            <a:off x="6261958" y="1431355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791E25-75B3-2755-C63F-9759BE384D45}"/>
              </a:ext>
            </a:extLst>
          </p:cNvPr>
          <p:cNvSpPr/>
          <p:nvPr/>
        </p:nvSpPr>
        <p:spPr>
          <a:xfrm>
            <a:off x="4559971" y="4175604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668FF1-1B9C-46BD-2282-71E71ABCC5A3}"/>
              </a:ext>
            </a:extLst>
          </p:cNvPr>
          <p:cNvSpPr/>
          <p:nvPr/>
        </p:nvSpPr>
        <p:spPr>
          <a:xfrm>
            <a:off x="3921841" y="506431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29E5B1-534C-B9A6-44DC-0F0351B50D94}"/>
              </a:ext>
            </a:extLst>
          </p:cNvPr>
          <p:cNvSpPr/>
          <p:nvPr/>
        </p:nvSpPr>
        <p:spPr>
          <a:xfrm>
            <a:off x="3306289" y="59576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D45379-5115-ED5E-D303-38C33D4823E5}"/>
              </a:ext>
            </a:extLst>
          </p:cNvPr>
          <p:cNvCxnSpPr>
            <a:cxnSpLocks/>
            <a:stCxn id="6" idx="3"/>
            <a:endCxn id="37" idx="0"/>
          </p:cNvCxnSpPr>
          <p:nvPr/>
        </p:nvCxnSpPr>
        <p:spPr>
          <a:xfrm flipH="1">
            <a:off x="3657636" y="1888227"/>
            <a:ext cx="2681076" cy="2291726"/>
          </a:xfrm>
          <a:prstGeom prst="straightConnector1">
            <a:avLst/>
          </a:prstGeom>
          <a:ln>
            <a:solidFill>
              <a:schemeClr val="dk1">
                <a:alpha val="11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7955B5-BCCB-D333-F657-A4E355AE188D}"/>
              </a:ext>
            </a:extLst>
          </p:cNvPr>
          <p:cNvCxnSpPr>
            <a:cxnSpLocks/>
            <a:stCxn id="6" idx="4"/>
            <a:endCxn id="10" idx="7"/>
          </p:cNvCxnSpPr>
          <p:nvPr/>
        </p:nvCxnSpPr>
        <p:spPr>
          <a:xfrm flipH="1">
            <a:off x="5007325" y="1966614"/>
            <a:ext cx="1516687" cy="2287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AEBC02-0BB2-BC03-264C-0988B02DA596}"/>
              </a:ext>
            </a:extLst>
          </p:cNvPr>
          <p:cNvCxnSpPr/>
          <p:nvPr/>
        </p:nvCxnSpPr>
        <p:spPr>
          <a:xfrm flipH="1">
            <a:off x="4314695" y="4647671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23D019-27A2-AC60-DAC7-4A12C8567CAD}"/>
              </a:ext>
            </a:extLst>
          </p:cNvPr>
          <p:cNvCxnSpPr/>
          <p:nvPr/>
        </p:nvCxnSpPr>
        <p:spPr>
          <a:xfrm flipH="1">
            <a:off x="3642785" y="5540975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B7D97B-772E-7A30-F4FE-341A93ABD09A}"/>
              </a:ext>
            </a:extLst>
          </p:cNvPr>
          <p:cNvCxnSpPr/>
          <p:nvPr/>
        </p:nvCxnSpPr>
        <p:spPr>
          <a:xfrm>
            <a:off x="5010766" y="4647670"/>
            <a:ext cx="381552" cy="416641"/>
          </a:xfrm>
          <a:prstGeom prst="straightConnector1">
            <a:avLst/>
          </a:prstGeom>
          <a:ln>
            <a:solidFill>
              <a:schemeClr val="dk1">
                <a:alpha val="19149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Vector Laptop Icon 356347 Vector Art at Vecteezy">
            <a:extLst>
              <a:ext uri="{FF2B5EF4-FFF2-40B4-BE49-F238E27FC236}">
                <a16:creationId xmlns:a16="http://schemas.microsoft.com/office/drawing/2014/main" id="{CCB606EF-A04A-D044-12FD-8CC579B5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75" y="1235307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F1557B-4D0F-EECA-BB1F-E722E431CB63}"/>
                  </a:ext>
                </a:extLst>
              </p:cNvPr>
              <p:cNvSpPr txBox="1"/>
              <p:nvPr/>
            </p:nvSpPr>
            <p:spPr>
              <a:xfrm>
                <a:off x="4712626" y="1395533"/>
                <a:ext cx="5298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F1557B-4D0F-EECA-BB1F-E722E431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626" y="1395533"/>
                <a:ext cx="5298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riangle 17">
            <a:extLst>
              <a:ext uri="{FF2B5EF4-FFF2-40B4-BE49-F238E27FC236}">
                <a16:creationId xmlns:a16="http://schemas.microsoft.com/office/drawing/2014/main" id="{9541071E-73BA-3C6E-933D-F2CE138B26F7}"/>
              </a:ext>
            </a:extLst>
          </p:cNvPr>
          <p:cNvSpPr/>
          <p:nvPr/>
        </p:nvSpPr>
        <p:spPr>
          <a:xfrm>
            <a:off x="5225574" y="5068660"/>
            <a:ext cx="333487" cy="299622"/>
          </a:xfrm>
          <a:prstGeom prst="triangle">
            <a:avLst/>
          </a:prstGeom>
          <a:ln>
            <a:solidFill>
              <a:schemeClr val="dk1">
                <a:alpha val="19149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650A2A8-463A-FD1D-09C0-827AA79F54A3}"/>
              </a:ext>
            </a:extLst>
          </p:cNvPr>
          <p:cNvSpPr/>
          <p:nvPr/>
        </p:nvSpPr>
        <p:spPr>
          <a:xfrm>
            <a:off x="5200070" y="1395533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CB9266-FE37-41F1-8C6B-DCAF6AE1252D}"/>
              </a:ext>
            </a:extLst>
          </p:cNvPr>
          <p:cNvCxnSpPr>
            <a:cxnSpLocks/>
            <a:endCxn id="27" idx="7"/>
          </p:cNvCxnSpPr>
          <p:nvPr/>
        </p:nvCxnSpPr>
        <p:spPr>
          <a:xfrm flipH="1">
            <a:off x="4369195" y="1922995"/>
            <a:ext cx="995266" cy="14574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81FAA56-A5C3-3F0C-0FFA-8C67B3F9D46E}"/>
              </a:ext>
            </a:extLst>
          </p:cNvPr>
          <p:cNvSpPr/>
          <p:nvPr/>
        </p:nvSpPr>
        <p:spPr>
          <a:xfrm>
            <a:off x="2094532" y="2380584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E1F36E-96A4-C86E-BAEB-F562687E4B77}"/>
              </a:ext>
            </a:extLst>
          </p:cNvPr>
          <p:cNvCxnSpPr>
            <a:cxnSpLocks/>
          </p:cNvCxnSpPr>
          <p:nvPr/>
        </p:nvCxnSpPr>
        <p:spPr>
          <a:xfrm flipH="1">
            <a:off x="2356586" y="1718699"/>
            <a:ext cx="2356040" cy="661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271312-6AE1-ED14-AC27-88B315417914}"/>
                  </a:ext>
                </a:extLst>
              </p:cNvPr>
              <p:cNvSpPr txBox="1"/>
              <p:nvPr/>
            </p:nvSpPr>
            <p:spPr>
              <a:xfrm>
                <a:off x="8951011" y="2304868"/>
                <a:ext cx="2137573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b="0" dirty="0"/>
              </a:p>
              <a:p>
                <a:r>
                  <a:rPr lang="en-US" b="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271312-6AE1-ED14-AC27-88B315417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11" y="2304868"/>
                <a:ext cx="2137573" cy="2031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riangle 36">
            <a:extLst>
              <a:ext uri="{FF2B5EF4-FFF2-40B4-BE49-F238E27FC236}">
                <a16:creationId xmlns:a16="http://schemas.microsoft.com/office/drawing/2014/main" id="{869D6A30-0CBA-9A12-FCE7-36AC1A25F0B1}"/>
              </a:ext>
            </a:extLst>
          </p:cNvPr>
          <p:cNvSpPr/>
          <p:nvPr/>
        </p:nvSpPr>
        <p:spPr>
          <a:xfrm>
            <a:off x="3490892" y="4179953"/>
            <a:ext cx="333487" cy="299622"/>
          </a:xfrm>
          <a:prstGeom prst="triangle">
            <a:avLst/>
          </a:prstGeom>
          <a:ln>
            <a:solidFill>
              <a:schemeClr val="dk1">
                <a:alpha val="19149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CEE099-931E-FE74-1BD3-6B6A937DC8D4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3020877" y="1804377"/>
            <a:ext cx="2232606" cy="1394525"/>
          </a:xfrm>
          <a:prstGeom prst="straightConnector1">
            <a:avLst/>
          </a:prstGeom>
          <a:ln>
            <a:solidFill>
              <a:schemeClr val="dk1">
                <a:alpha val="19065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riangle 38">
            <a:extLst>
              <a:ext uri="{FF2B5EF4-FFF2-40B4-BE49-F238E27FC236}">
                <a16:creationId xmlns:a16="http://schemas.microsoft.com/office/drawing/2014/main" id="{5C0610BB-CF85-2951-489E-71AE097ACA80}"/>
              </a:ext>
            </a:extLst>
          </p:cNvPr>
          <p:cNvSpPr/>
          <p:nvPr/>
        </p:nvSpPr>
        <p:spPr>
          <a:xfrm>
            <a:off x="2854133" y="3198902"/>
            <a:ext cx="333487" cy="299622"/>
          </a:xfrm>
          <a:prstGeom prst="triangle">
            <a:avLst/>
          </a:prstGeom>
          <a:ln>
            <a:solidFill>
              <a:schemeClr val="dk1">
                <a:alpha val="19149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69607-BAF7-7B4C-62C7-29A3CE99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1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942E0-ED87-6986-D532-F7A624807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icon &quot;Code icon&quot;">
            <a:extLst>
              <a:ext uri="{FF2B5EF4-FFF2-40B4-BE49-F238E27FC236}">
                <a16:creationId xmlns:a16="http://schemas.microsoft.com/office/drawing/2014/main" id="{52E79F88-2FA0-5E23-7548-A80D5BC0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54" y="4267818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B2125-6E84-75BB-06CC-B6A07E87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Oblivious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075DD0-FD2E-85E8-4DF8-5F0F57C1E9A3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767081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 </a:t>
                </a:r>
                <a:r>
                  <a:rPr lang="en-US" sz="2000" b="1" dirty="0"/>
                  <a:t>Random Access Machine (RAM) </a:t>
                </a:r>
                <a:r>
                  <a:rPr lang="en-US" sz="2000" dirty="0"/>
                  <a:t>allows the following instructions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𝑊𝑟𝑖𝑡𝑒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D7D950-1EC3-5979-B9AE-A7BC702BB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7670818" cy="1015663"/>
              </a:xfrm>
              <a:prstGeom prst="rect">
                <a:avLst/>
              </a:prstGeom>
              <a:blipFill>
                <a:blip r:embed="rId3"/>
                <a:stretch>
                  <a:fillRect l="-826" t="-375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E12424A-96D8-EADF-AAFD-423A784906AD}"/>
              </a:ext>
            </a:extLst>
          </p:cNvPr>
          <p:cNvSpPr txBox="1"/>
          <p:nvPr/>
        </p:nvSpPr>
        <p:spPr>
          <a:xfrm>
            <a:off x="838200" y="3228945"/>
            <a:ext cx="968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 </a:t>
            </a:r>
            <a:r>
              <a:rPr lang="en-US" sz="2000" b="1" i="1" dirty="0"/>
              <a:t>Oblivious </a:t>
            </a:r>
            <a:r>
              <a:rPr lang="en-US" sz="2000" b="1" dirty="0"/>
              <a:t>Random Access Machine (ORAM) </a:t>
            </a:r>
            <a:r>
              <a:rPr lang="en-US" sz="2000" dirty="0"/>
              <a:t>only leaks the number of instructions</a:t>
            </a:r>
          </a:p>
        </p:txBody>
      </p:sp>
      <p:pic>
        <p:nvPicPr>
          <p:cNvPr id="2054" name="Picture 6" descr="Vector Laptop Icon 356347 Vector Art at Vecteezy">
            <a:extLst>
              <a:ext uri="{FF2B5EF4-FFF2-40B4-BE49-F238E27FC236}">
                <a16:creationId xmlns:a16="http://schemas.microsoft.com/office/drawing/2014/main" id="{36518FE8-3672-3B57-8D61-711C98E9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61" y="4331483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E24729-8D71-FA1D-640E-984ED1B39C3B}"/>
              </a:ext>
            </a:extLst>
          </p:cNvPr>
          <p:cNvSpPr txBox="1"/>
          <p:nvPr/>
        </p:nvSpPr>
        <p:spPr>
          <a:xfrm>
            <a:off x="4799369" y="6014862"/>
            <a:ext cx="187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ORAM (compiler)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720F6-B608-18E8-19B7-4D96C3219C2B}"/>
              </a:ext>
            </a:extLst>
          </p:cNvPr>
          <p:cNvSpPr txBox="1"/>
          <p:nvPr/>
        </p:nvSpPr>
        <p:spPr>
          <a:xfrm>
            <a:off x="1846681" y="598632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21EDF-4D93-ED9B-CA6C-838EFF8452AE}"/>
              </a:ext>
            </a:extLst>
          </p:cNvPr>
          <p:cNvSpPr txBox="1"/>
          <p:nvPr/>
        </p:nvSpPr>
        <p:spPr>
          <a:xfrm>
            <a:off x="8890855" y="5986329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03D74F-5B3C-DC07-4EC6-55E5950AE4E5}"/>
              </a:ext>
            </a:extLst>
          </p:cNvPr>
          <p:cNvCxnSpPr/>
          <p:nvPr/>
        </p:nvCxnSpPr>
        <p:spPr>
          <a:xfrm>
            <a:off x="3033656" y="4700115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2C302D-9A3A-8FEE-A1EB-66916CE79856}"/>
              </a:ext>
            </a:extLst>
          </p:cNvPr>
          <p:cNvCxnSpPr/>
          <p:nvPr/>
        </p:nvCxnSpPr>
        <p:spPr>
          <a:xfrm>
            <a:off x="6559325" y="4161633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ED84F5-05F7-46D9-29BE-27E332D04D07}"/>
              </a:ext>
            </a:extLst>
          </p:cNvPr>
          <p:cNvCxnSpPr/>
          <p:nvPr/>
        </p:nvCxnSpPr>
        <p:spPr>
          <a:xfrm flipH="1">
            <a:off x="6559325" y="4561711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5D706E-FD14-0259-838D-949E67203BAF}"/>
              </a:ext>
            </a:extLst>
          </p:cNvPr>
          <p:cNvCxnSpPr/>
          <p:nvPr/>
        </p:nvCxnSpPr>
        <p:spPr>
          <a:xfrm>
            <a:off x="6679114" y="5509940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AEDD59-5D04-EC4F-5E2C-09FDBAD0E6AE}"/>
              </a:ext>
            </a:extLst>
          </p:cNvPr>
          <p:cNvCxnSpPr/>
          <p:nvPr/>
        </p:nvCxnSpPr>
        <p:spPr>
          <a:xfrm flipH="1">
            <a:off x="6679114" y="5910018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7EF185-1EDF-D20A-0298-AEA1CF89D429}"/>
              </a:ext>
            </a:extLst>
          </p:cNvPr>
          <p:cNvSpPr txBox="1"/>
          <p:nvPr/>
        </p:nvSpPr>
        <p:spPr>
          <a:xfrm rot="5400000">
            <a:off x="7396039" y="476487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5E8659-50F6-6EE8-8F83-DA7A4DEB4327}"/>
              </a:ext>
            </a:extLst>
          </p:cNvPr>
          <p:cNvCxnSpPr/>
          <p:nvPr/>
        </p:nvCxnSpPr>
        <p:spPr>
          <a:xfrm flipH="1">
            <a:off x="3067387" y="5140459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F1C6F02-E8F8-9CD3-4EFF-5E31EA74514B}"/>
              </a:ext>
            </a:extLst>
          </p:cNvPr>
          <p:cNvSpPr/>
          <p:nvPr/>
        </p:nvSpPr>
        <p:spPr>
          <a:xfrm>
            <a:off x="3235903" y="4398896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FB78929A-788F-4329-29FD-B7161C58D462}"/>
              </a:ext>
            </a:extLst>
          </p:cNvPr>
          <p:cNvSpPr/>
          <p:nvPr/>
        </p:nvSpPr>
        <p:spPr>
          <a:xfrm>
            <a:off x="3453251" y="4375968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B82D1B5D-B0F4-E8B5-A9CD-4C6B1E13CA83}"/>
              </a:ext>
            </a:extLst>
          </p:cNvPr>
          <p:cNvSpPr/>
          <p:nvPr/>
        </p:nvSpPr>
        <p:spPr>
          <a:xfrm>
            <a:off x="3711276" y="4375968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C983F3-C3D0-DE56-0E1E-DE037360D615}"/>
              </a:ext>
            </a:extLst>
          </p:cNvPr>
          <p:cNvSpPr/>
          <p:nvPr/>
        </p:nvSpPr>
        <p:spPr>
          <a:xfrm>
            <a:off x="3999098" y="4379548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8D37F98D-98FE-C376-E11D-D707CC735EAE}"/>
              </a:ext>
            </a:extLst>
          </p:cNvPr>
          <p:cNvSpPr/>
          <p:nvPr/>
        </p:nvSpPr>
        <p:spPr>
          <a:xfrm>
            <a:off x="4210478" y="4366688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1FAEDF-53B5-20E1-4557-50134AA415CC}"/>
              </a:ext>
            </a:extLst>
          </p:cNvPr>
          <p:cNvSpPr/>
          <p:nvPr/>
        </p:nvSpPr>
        <p:spPr>
          <a:xfrm>
            <a:off x="6603810" y="3905993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80D5FDAB-41ED-A4D7-E154-424071C4CAFA}"/>
              </a:ext>
            </a:extLst>
          </p:cNvPr>
          <p:cNvSpPr/>
          <p:nvPr/>
        </p:nvSpPr>
        <p:spPr>
          <a:xfrm>
            <a:off x="6815190" y="3889866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87EB5B-9336-E1A5-0785-F65195EE6B56}"/>
              </a:ext>
            </a:extLst>
          </p:cNvPr>
          <p:cNvSpPr/>
          <p:nvPr/>
        </p:nvSpPr>
        <p:spPr>
          <a:xfrm>
            <a:off x="7108639" y="3894070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8BCEB6-793B-ACBD-0AFF-682CFF6C408E}"/>
              </a:ext>
            </a:extLst>
          </p:cNvPr>
          <p:cNvSpPr/>
          <p:nvPr/>
        </p:nvSpPr>
        <p:spPr>
          <a:xfrm>
            <a:off x="7326987" y="3896609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278589-BA28-BCB9-5635-F1F8BD1781F1}"/>
              </a:ext>
            </a:extLst>
          </p:cNvPr>
          <p:cNvSpPr/>
          <p:nvPr/>
        </p:nvSpPr>
        <p:spPr>
          <a:xfrm>
            <a:off x="7550290" y="3896609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7F0A06B4-A629-FF1F-C6FD-E14829697BE3}"/>
              </a:ext>
            </a:extLst>
          </p:cNvPr>
          <p:cNvSpPr/>
          <p:nvPr/>
        </p:nvSpPr>
        <p:spPr>
          <a:xfrm>
            <a:off x="7751557" y="3882736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21793F37-B958-AAE9-A575-CC0BF9FD0B9A}"/>
              </a:ext>
            </a:extLst>
          </p:cNvPr>
          <p:cNvSpPr/>
          <p:nvPr/>
        </p:nvSpPr>
        <p:spPr>
          <a:xfrm>
            <a:off x="8002394" y="3890273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DC855A4C-15C3-474B-CEA5-76D4B878B078}"/>
              </a:ext>
            </a:extLst>
          </p:cNvPr>
          <p:cNvSpPr/>
          <p:nvPr/>
        </p:nvSpPr>
        <p:spPr>
          <a:xfrm>
            <a:off x="6798740" y="5258111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CD5F3A-4340-22A6-55EF-D426417A3AC5}"/>
              </a:ext>
            </a:extLst>
          </p:cNvPr>
          <p:cNvSpPr/>
          <p:nvPr/>
        </p:nvSpPr>
        <p:spPr>
          <a:xfrm>
            <a:off x="7093999" y="5262315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5EFB70-B368-67E5-AB9A-12FB32EBEFC1}"/>
              </a:ext>
            </a:extLst>
          </p:cNvPr>
          <p:cNvSpPr/>
          <p:nvPr/>
        </p:nvSpPr>
        <p:spPr>
          <a:xfrm>
            <a:off x="7310475" y="5262315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0DE902D5-CF33-94B8-772C-EFB4A8CB565B}"/>
              </a:ext>
            </a:extLst>
          </p:cNvPr>
          <p:cNvSpPr/>
          <p:nvPr/>
        </p:nvSpPr>
        <p:spPr>
          <a:xfrm>
            <a:off x="7506676" y="5257139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A5FCA3-F659-2498-0A5E-221988720B27}"/>
              </a:ext>
            </a:extLst>
          </p:cNvPr>
          <p:cNvSpPr/>
          <p:nvPr/>
        </p:nvSpPr>
        <p:spPr>
          <a:xfrm>
            <a:off x="7805096" y="5255674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9DEEFC20-FBCB-5C75-72F3-7CDDE1D6D0B0}"/>
              </a:ext>
            </a:extLst>
          </p:cNvPr>
          <p:cNvSpPr/>
          <p:nvPr/>
        </p:nvSpPr>
        <p:spPr>
          <a:xfrm>
            <a:off x="8002394" y="5260213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A8C8E2-F4DA-BEC3-D1BB-C23BEE5DB4D5}"/>
              </a:ext>
            </a:extLst>
          </p:cNvPr>
          <p:cNvSpPr/>
          <p:nvPr/>
        </p:nvSpPr>
        <p:spPr>
          <a:xfrm>
            <a:off x="3466448" y="4859489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F9151C5-7D69-26D6-B3CA-7C19E37D499B}"/>
              </a:ext>
            </a:extLst>
          </p:cNvPr>
          <p:cNvSpPr/>
          <p:nvPr/>
        </p:nvSpPr>
        <p:spPr>
          <a:xfrm>
            <a:off x="3748515" y="4859489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DF42A63-B15E-67EB-8B65-68B0F3896E33}"/>
              </a:ext>
            </a:extLst>
          </p:cNvPr>
          <p:cNvSpPr/>
          <p:nvPr/>
        </p:nvSpPr>
        <p:spPr>
          <a:xfrm>
            <a:off x="4050384" y="4859489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EC72D16-D206-9267-227A-5E3410DD6F82}"/>
              </a:ext>
            </a:extLst>
          </p:cNvPr>
          <p:cNvSpPr/>
          <p:nvPr/>
        </p:nvSpPr>
        <p:spPr>
          <a:xfrm>
            <a:off x="6679300" y="431007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C1E232E-7E69-168A-16BB-09F728F115AE}"/>
              </a:ext>
            </a:extLst>
          </p:cNvPr>
          <p:cNvSpPr/>
          <p:nvPr/>
        </p:nvSpPr>
        <p:spPr>
          <a:xfrm>
            <a:off x="6918315" y="431007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D91255B-BAB1-DEBA-F21E-ACB8C5F8C070}"/>
              </a:ext>
            </a:extLst>
          </p:cNvPr>
          <p:cNvSpPr/>
          <p:nvPr/>
        </p:nvSpPr>
        <p:spPr>
          <a:xfrm>
            <a:off x="7183942" y="4311096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89AD6E-C6F2-90DD-57F7-C619ECAD870C}"/>
              </a:ext>
            </a:extLst>
          </p:cNvPr>
          <p:cNvSpPr/>
          <p:nvPr/>
        </p:nvSpPr>
        <p:spPr>
          <a:xfrm>
            <a:off x="7466608" y="431108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C51749-85A2-845D-62A0-C11F38486B4E}"/>
              </a:ext>
            </a:extLst>
          </p:cNvPr>
          <p:cNvSpPr/>
          <p:nvPr/>
        </p:nvSpPr>
        <p:spPr>
          <a:xfrm>
            <a:off x="7705623" y="431108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65ACEE0-9309-4374-4849-C70A3EBC310B}"/>
              </a:ext>
            </a:extLst>
          </p:cNvPr>
          <p:cNvSpPr/>
          <p:nvPr/>
        </p:nvSpPr>
        <p:spPr>
          <a:xfrm>
            <a:off x="7971250" y="4312111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CA051-88A6-93B4-DD52-B6D61469B2E7}"/>
              </a:ext>
            </a:extLst>
          </p:cNvPr>
          <p:cNvSpPr/>
          <p:nvPr/>
        </p:nvSpPr>
        <p:spPr>
          <a:xfrm>
            <a:off x="6817518" y="5647985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2401A04-53B9-E4E3-09FA-222AE778CD35}"/>
              </a:ext>
            </a:extLst>
          </p:cNvPr>
          <p:cNvSpPr/>
          <p:nvPr/>
        </p:nvSpPr>
        <p:spPr>
          <a:xfrm>
            <a:off x="7056533" y="5647985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24C2059-184F-797C-0A0C-F8ED7C001FA0}"/>
              </a:ext>
            </a:extLst>
          </p:cNvPr>
          <p:cNvSpPr/>
          <p:nvPr/>
        </p:nvSpPr>
        <p:spPr>
          <a:xfrm>
            <a:off x="7322160" y="564900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93224DA-6605-45EB-0390-9819D0B06452}"/>
              </a:ext>
            </a:extLst>
          </p:cNvPr>
          <p:cNvSpPr/>
          <p:nvPr/>
        </p:nvSpPr>
        <p:spPr>
          <a:xfrm>
            <a:off x="7604826" y="5649000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1428F07-C91F-3148-6FC1-5919AE871A72}"/>
              </a:ext>
            </a:extLst>
          </p:cNvPr>
          <p:cNvSpPr/>
          <p:nvPr/>
        </p:nvSpPr>
        <p:spPr>
          <a:xfrm>
            <a:off x="7843841" y="5649000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5B1480E-247C-C01A-50A3-9E8AD6ABD26E}"/>
              </a:ext>
            </a:extLst>
          </p:cNvPr>
          <p:cNvSpPr/>
          <p:nvPr/>
        </p:nvSpPr>
        <p:spPr>
          <a:xfrm>
            <a:off x="8109468" y="565002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loud server - Free computer icons">
            <a:extLst>
              <a:ext uri="{FF2B5EF4-FFF2-40B4-BE49-F238E27FC236}">
                <a16:creationId xmlns:a16="http://schemas.microsoft.com/office/drawing/2014/main" id="{26A01E63-D113-6007-FE4E-DE3CA3B0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43" y="3889866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509C5F8-3D38-D15C-DB6D-7D9AEDFB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1" grpId="0"/>
      <p:bldP spid="3" grpId="0" animBg="1"/>
      <p:bldP spid="9" grpId="0" animBg="1"/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63E84-96FC-2638-4FCD-4D41CB9C4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8E21D05-F77E-C838-FD8A-939D853B2DD2}"/>
              </a:ext>
            </a:extLst>
          </p:cNvPr>
          <p:cNvSpPr/>
          <p:nvPr/>
        </p:nvSpPr>
        <p:spPr>
          <a:xfrm>
            <a:off x="3490892" y="1235307"/>
            <a:ext cx="4372948" cy="923331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B8AE9B-6E61-56A9-CE56-987C75F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(Unbalanced) Trees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7DC9A0-5480-02C2-4DC6-04854936683B}"/>
              </a:ext>
            </a:extLst>
          </p:cNvPr>
          <p:cNvSpPr/>
          <p:nvPr/>
        </p:nvSpPr>
        <p:spPr>
          <a:xfrm>
            <a:off x="6261958" y="1431355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FC4CE3-CCDF-8979-5FD4-A3F1655926BE}"/>
              </a:ext>
            </a:extLst>
          </p:cNvPr>
          <p:cNvSpPr/>
          <p:nvPr/>
        </p:nvSpPr>
        <p:spPr>
          <a:xfrm>
            <a:off x="4559971" y="4175604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5FCC33-E76F-DD9F-2408-3BA35559B1E3}"/>
              </a:ext>
            </a:extLst>
          </p:cNvPr>
          <p:cNvSpPr/>
          <p:nvPr/>
        </p:nvSpPr>
        <p:spPr>
          <a:xfrm>
            <a:off x="3921841" y="506431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F740A3-5430-DD70-A908-C452EFCA16BF}"/>
              </a:ext>
            </a:extLst>
          </p:cNvPr>
          <p:cNvSpPr/>
          <p:nvPr/>
        </p:nvSpPr>
        <p:spPr>
          <a:xfrm>
            <a:off x="3306289" y="59576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1298F0-6DF4-EFC9-DD57-052151729780}"/>
              </a:ext>
            </a:extLst>
          </p:cNvPr>
          <p:cNvCxnSpPr>
            <a:cxnSpLocks/>
            <a:stCxn id="6" idx="4"/>
            <a:endCxn id="10" idx="7"/>
          </p:cNvCxnSpPr>
          <p:nvPr/>
        </p:nvCxnSpPr>
        <p:spPr>
          <a:xfrm flipH="1">
            <a:off x="5007325" y="1966614"/>
            <a:ext cx="1516687" cy="2287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3345A1-510B-4D74-DAE5-C73C3E90180C}"/>
              </a:ext>
            </a:extLst>
          </p:cNvPr>
          <p:cNvCxnSpPr/>
          <p:nvPr/>
        </p:nvCxnSpPr>
        <p:spPr>
          <a:xfrm flipH="1">
            <a:off x="4314695" y="4647671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AFDA5F-97CD-0A3B-35CA-46D63E477082}"/>
              </a:ext>
            </a:extLst>
          </p:cNvPr>
          <p:cNvCxnSpPr/>
          <p:nvPr/>
        </p:nvCxnSpPr>
        <p:spPr>
          <a:xfrm flipH="1">
            <a:off x="3642785" y="5540975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A95818-87AF-DC90-87E8-0AEBDD959C21}"/>
              </a:ext>
            </a:extLst>
          </p:cNvPr>
          <p:cNvCxnSpPr/>
          <p:nvPr/>
        </p:nvCxnSpPr>
        <p:spPr>
          <a:xfrm>
            <a:off x="5010766" y="4647670"/>
            <a:ext cx="381552" cy="416641"/>
          </a:xfrm>
          <a:prstGeom prst="straightConnector1">
            <a:avLst/>
          </a:prstGeom>
          <a:ln>
            <a:solidFill>
              <a:schemeClr val="dk1">
                <a:alpha val="17985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Vector Laptop Icon 356347 Vector Art at Vecteezy">
            <a:extLst>
              <a:ext uri="{FF2B5EF4-FFF2-40B4-BE49-F238E27FC236}">
                <a16:creationId xmlns:a16="http://schemas.microsoft.com/office/drawing/2014/main" id="{DD56C126-C0E2-18AB-8146-7F14A57F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75" y="1235307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2D5EDD-BEAA-1563-7B36-16B3E66C87B8}"/>
                  </a:ext>
                </a:extLst>
              </p:cNvPr>
              <p:cNvSpPr txBox="1"/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2D5EDD-BEAA-1563-7B36-16B3E66C8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riangle 17">
            <a:extLst>
              <a:ext uri="{FF2B5EF4-FFF2-40B4-BE49-F238E27FC236}">
                <a16:creationId xmlns:a16="http://schemas.microsoft.com/office/drawing/2014/main" id="{62CCAD64-8DB4-7288-60A8-9F50F4C2EB13}"/>
              </a:ext>
            </a:extLst>
          </p:cNvPr>
          <p:cNvSpPr/>
          <p:nvPr/>
        </p:nvSpPr>
        <p:spPr>
          <a:xfrm>
            <a:off x="5225574" y="5068660"/>
            <a:ext cx="333487" cy="299622"/>
          </a:xfrm>
          <a:prstGeom prst="triangle">
            <a:avLst/>
          </a:prstGeom>
          <a:ln>
            <a:solidFill>
              <a:schemeClr val="dk1">
                <a:alpha val="17985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247A58F-E62C-CE39-6130-CDD48A5BEF1F}"/>
              </a:ext>
            </a:extLst>
          </p:cNvPr>
          <p:cNvSpPr/>
          <p:nvPr/>
        </p:nvSpPr>
        <p:spPr>
          <a:xfrm>
            <a:off x="5200070" y="1395533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3A42F3-67EC-9556-B93A-E73263D1AA37}"/>
              </a:ext>
            </a:extLst>
          </p:cNvPr>
          <p:cNvCxnSpPr>
            <a:cxnSpLocks/>
            <a:endCxn id="27" idx="7"/>
          </p:cNvCxnSpPr>
          <p:nvPr/>
        </p:nvCxnSpPr>
        <p:spPr>
          <a:xfrm flipH="1">
            <a:off x="4369195" y="1922995"/>
            <a:ext cx="995266" cy="14574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E91CF69-CD5B-5122-761F-EDF7EC900375}"/>
              </a:ext>
            </a:extLst>
          </p:cNvPr>
          <p:cNvSpPr/>
          <p:nvPr/>
        </p:nvSpPr>
        <p:spPr>
          <a:xfrm>
            <a:off x="3921841" y="3302091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F0C7E20-A295-D27A-49F2-FD0FB88E116B}"/>
              </a:ext>
            </a:extLst>
          </p:cNvPr>
          <p:cNvSpPr/>
          <p:nvPr/>
        </p:nvSpPr>
        <p:spPr>
          <a:xfrm>
            <a:off x="2094532" y="2380584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9733137-2911-6A84-DA20-386F545581A7}"/>
              </a:ext>
            </a:extLst>
          </p:cNvPr>
          <p:cNvCxnSpPr>
            <a:cxnSpLocks/>
          </p:cNvCxnSpPr>
          <p:nvPr/>
        </p:nvCxnSpPr>
        <p:spPr>
          <a:xfrm flipH="1">
            <a:off x="2356586" y="1718698"/>
            <a:ext cx="1576471" cy="661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47B9DD-492D-5872-949E-97B37BD6AED4}"/>
                  </a:ext>
                </a:extLst>
              </p:cNvPr>
              <p:cNvSpPr txBox="1"/>
              <p:nvPr/>
            </p:nvSpPr>
            <p:spPr>
              <a:xfrm>
                <a:off x="8951011" y="2304868"/>
                <a:ext cx="2152192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 </a:t>
                </a:r>
              </a:p>
              <a:p>
                <a:endParaRPr lang="en-US" b="0" dirty="0"/>
              </a:p>
              <a:p>
                <a:r>
                  <a:rPr lang="en-US" b="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47B9DD-492D-5872-949E-97B37BD6A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11" y="2304868"/>
                <a:ext cx="2152192" cy="25853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0437574-46AD-3920-575E-DE06E0BAF29A}"/>
              </a:ext>
            </a:extLst>
          </p:cNvPr>
          <p:cNvSpPr/>
          <p:nvPr/>
        </p:nvSpPr>
        <p:spPr>
          <a:xfrm>
            <a:off x="3294118" y="3302091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0FB55-D228-8BFE-7F4A-9C78367B8109}"/>
                  </a:ext>
                </a:extLst>
              </p:cNvPr>
              <p:cNvSpPr txBox="1"/>
              <p:nvPr/>
            </p:nvSpPr>
            <p:spPr>
              <a:xfrm>
                <a:off x="4388446" y="1395533"/>
                <a:ext cx="5837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0FB55-D228-8BFE-7F4A-9C78367B8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446" y="1395533"/>
                <a:ext cx="58375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BA028C-958C-E78E-BE0A-34CA142A90A5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3556172" y="1794199"/>
            <a:ext cx="1000258" cy="15078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112550-D207-9905-921F-B56D1739C888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3657636" y="1888227"/>
            <a:ext cx="2681076" cy="2291726"/>
          </a:xfrm>
          <a:prstGeom prst="straightConnector1">
            <a:avLst/>
          </a:prstGeom>
          <a:ln>
            <a:solidFill>
              <a:schemeClr val="dk1">
                <a:alpha val="11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riangle 18">
            <a:extLst>
              <a:ext uri="{FF2B5EF4-FFF2-40B4-BE49-F238E27FC236}">
                <a16:creationId xmlns:a16="http://schemas.microsoft.com/office/drawing/2014/main" id="{A7144FB7-B97B-22E1-872F-4C5A50B3AF06}"/>
              </a:ext>
            </a:extLst>
          </p:cNvPr>
          <p:cNvSpPr/>
          <p:nvPr/>
        </p:nvSpPr>
        <p:spPr>
          <a:xfrm>
            <a:off x="3490892" y="4179953"/>
            <a:ext cx="333487" cy="299622"/>
          </a:xfrm>
          <a:prstGeom prst="triangle">
            <a:avLst/>
          </a:prstGeom>
          <a:ln>
            <a:solidFill>
              <a:schemeClr val="dk1">
                <a:alpha val="17985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92AD18-26D9-EAF7-0F87-BAAF8EA62CE6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3020877" y="1804377"/>
            <a:ext cx="2232606" cy="1394525"/>
          </a:xfrm>
          <a:prstGeom prst="straightConnector1">
            <a:avLst/>
          </a:prstGeom>
          <a:ln>
            <a:solidFill>
              <a:schemeClr val="dk1">
                <a:alpha val="1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riangle 27">
            <a:extLst>
              <a:ext uri="{FF2B5EF4-FFF2-40B4-BE49-F238E27FC236}">
                <a16:creationId xmlns:a16="http://schemas.microsoft.com/office/drawing/2014/main" id="{8E247D27-7558-CC22-8FF0-5822D868636B}"/>
              </a:ext>
            </a:extLst>
          </p:cNvPr>
          <p:cNvSpPr/>
          <p:nvPr/>
        </p:nvSpPr>
        <p:spPr>
          <a:xfrm>
            <a:off x="2854133" y="3198902"/>
            <a:ext cx="333487" cy="299622"/>
          </a:xfrm>
          <a:prstGeom prst="triangle">
            <a:avLst/>
          </a:prstGeom>
          <a:ln>
            <a:solidFill>
              <a:schemeClr val="dk1">
                <a:alpha val="17985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71BD8-1A03-2795-C0A1-B94A1389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59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32CAE-E90A-27C3-E4B0-CCBE0FB80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88B1B77-C068-7530-D520-C4C92DA81AAD}"/>
              </a:ext>
            </a:extLst>
          </p:cNvPr>
          <p:cNvSpPr/>
          <p:nvPr/>
        </p:nvSpPr>
        <p:spPr>
          <a:xfrm>
            <a:off x="3490892" y="1235307"/>
            <a:ext cx="4372948" cy="923331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35A180-9690-76E0-8036-4570B644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(Unbalanced) Trees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BCB12F-36C0-193B-96F1-69C0C1ED78D5}"/>
              </a:ext>
            </a:extLst>
          </p:cNvPr>
          <p:cNvSpPr/>
          <p:nvPr/>
        </p:nvSpPr>
        <p:spPr>
          <a:xfrm>
            <a:off x="6261958" y="1431355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F54FE7-DAC9-87C9-6468-CBD138ACEF22}"/>
              </a:ext>
            </a:extLst>
          </p:cNvPr>
          <p:cNvSpPr/>
          <p:nvPr/>
        </p:nvSpPr>
        <p:spPr>
          <a:xfrm>
            <a:off x="4559971" y="4175604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D85037-0ECB-628C-6A17-2009DDBCFBEA}"/>
              </a:ext>
            </a:extLst>
          </p:cNvPr>
          <p:cNvSpPr/>
          <p:nvPr/>
        </p:nvSpPr>
        <p:spPr>
          <a:xfrm>
            <a:off x="3921841" y="506431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805AD6-D8B7-CFE1-2ADB-1A0690BC91EF}"/>
              </a:ext>
            </a:extLst>
          </p:cNvPr>
          <p:cNvSpPr/>
          <p:nvPr/>
        </p:nvSpPr>
        <p:spPr>
          <a:xfrm>
            <a:off x="3306289" y="59576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7200DB-583C-A864-2DD4-C13BB382AFC8}"/>
              </a:ext>
            </a:extLst>
          </p:cNvPr>
          <p:cNvCxnSpPr>
            <a:cxnSpLocks/>
            <a:stCxn id="6" idx="4"/>
            <a:endCxn id="10" idx="7"/>
          </p:cNvCxnSpPr>
          <p:nvPr/>
        </p:nvCxnSpPr>
        <p:spPr>
          <a:xfrm flipH="1">
            <a:off x="5007325" y="1966614"/>
            <a:ext cx="1516687" cy="2287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9E7BB8-EDF5-A7B1-E986-2666CE98DE92}"/>
              </a:ext>
            </a:extLst>
          </p:cNvPr>
          <p:cNvCxnSpPr/>
          <p:nvPr/>
        </p:nvCxnSpPr>
        <p:spPr>
          <a:xfrm flipH="1">
            <a:off x="4314695" y="4647671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1F84A6-47B3-D881-C206-52092AB9CAB2}"/>
              </a:ext>
            </a:extLst>
          </p:cNvPr>
          <p:cNvCxnSpPr/>
          <p:nvPr/>
        </p:nvCxnSpPr>
        <p:spPr>
          <a:xfrm flipH="1">
            <a:off x="3642785" y="5540975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EA870D-3539-CA52-0019-9EA1CBBB45AB}"/>
              </a:ext>
            </a:extLst>
          </p:cNvPr>
          <p:cNvCxnSpPr/>
          <p:nvPr/>
        </p:nvCxnSpPr>
        <p:spPr>
          <a:xfrm>
            <a:off x="5010766" y="4647670"/>
            <a:ext cx="381552" cy="416641"/>
          </a:xfrm>
          <a:prstGeom prst="straightConnector1">
            <a:avLst/>
          </a:prstGeom>
          <a:ln>
            <a:solidFill>
              <a:schemeClr val="dk1">
                <a:alpha val="19178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Vector Laptop Icon 356347 Vector Art at Vecteezy">
            <a:extLst>
              <a:ext uri="{FF2B5EF4-FFF2-40B4-BE49-F238E27FC236}">
                <a16:creationId xmlns:a16="http://schemas.microsoft.com/office/drawing/2014/main" id="{CD7E5FAA-2E2A-BCDF-A7E9-72EB1170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75" y="1235307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83223B-7C42-B530-5A3A-F51C8159CD48}"/>
                  </a:ext>
                </a:extLst>
              </p:cNvPr>
              <p:cNvSpPr txBox="1"/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83223B-7C42-B530-5A3A-F51C8159C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riangle 17">
            <a:extLst>
              <a:ext uri="{FF2B5EF4-FFF2-40B4-BE49-F238E27FC236}">
                <a16:creationId xmlns:a16="http://schemas.microsoft.com/office/drawing/2014/main" id="{5D306DB4-9BAA-680D-E715-8A4185B1B77B}"/>
              </a:ext>
            </a:extLst>
          </p:cNvPr>
          <p:cNvSpPr/>
          <p:nvPr/>
        </p:nvSpPr>
        <p:spPr>
          <a:xfrm>
            <a:off x="5225574" y="5068660"/>
            <a:ext cx="333487" cy="299622"/>
          </a:xfrm>
          <a:prstGeom prst="triangle">
            <a:avLst/>
          </a:prstGeom>
          <a:ln>
            <a:solidFill>
              <a:schemeClr val="dk1">
                <a:alpha val="18778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B337AF-ED0A-57BD-2CED-D9F22A30B3D9}"/>
              </a:ext>
            </a:extLst>
          </p:cNvPr>
          <p:cNvSpPr/>
          <p:nvPr/>
        </p:nvSpPr>
        <p:spPr>
          <a:xfrm>
            <a:off x="5200070" y="1395533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AAFC2E-08FE-5D6E-8C1C-2FEB7C5CA9E2}"/>
              </a:ext>
            </a:extLst>
          </p:cNvPr>
          <p:cNvSpPr/>
          <p:nvPr/>
        </p:nvSpPr>
        <p:spPr>
          <a:xfrm>
            <a:off x="2094532" y="2380584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A7BCE7-C240-0197-AEFA-68D8702D436E}"/>
              </a:ext>
            </a:extLst>
          </p:cNvPr>
          <p:cNvCxnSpPr>
            <a:cxnSpLocks/>
          </p:cNvCxnSpPr>
          <p:nvPr/>
        </p:nvCxnSpPr>
        <p:spPr>
          <a:xfrm flipH="1">
            <a:off x="2356586" y="1718698"/>
            <a:ext cx="1576471" cy="661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6915A7-E446-30A9-547E-AB005C44ADBE}"/>
                  </a:ext>
                </a:extLst>
              </p:cNvPr>
              <p:cNvSpPr txBox="1"/>
              <p:nvPr/>
            </p:nvSpPr>
            <p:spPr>
              <a:xfrm>
                <a:off x="8951011" y="2304868"/>
                <a:ext cx="2090316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b="0" dirty="0"/>
                  <a:t> </a:t>
                </a:r>
              </a:p>
              <a:p>
                <a:endParaRPr lang="en-US" b="0" dirty="0"/>
              </a:p>
              <a:p>
                <a:r>
                  <a:rPr lang="en-US" b="0" dirty="0"/>
                  <a:t> </a:t>
                </a:r>
              </a:p>
              <a:p>
                <a:endParaRPr lang="en-US" b="0" dirty="0"/>
              </a:p>
              <a:p>
                <a:r>
                  <a:rPr lang="en-US" b="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6915A7-E446-30A9-547E-AB005C44A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11" y="2304868"/>
                <a:ext cx="2090316" cy="313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70C951-CFCE-F13C-BB14-B1F4AE5717E4}"/>
                  </a:ext>
                </a:extLst>
              </p:cNvPr>
              <p:cNvSpPr txBox="1"/>
              <p:nvPr/>
            </p:nvSpPr>
            <p:spPr>
              <a:xfrm>
                <a:off x="4388446" y="1395533"/>
                <a:ext cx="5837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70C951-CFCE-F13C-BB14-B1F4AE571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446" y="1395533"/>
                <a:ext cx="58375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8AE0F0-5B63-B002-733B-D0026694E44A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657636" y="1888227"/>
            <a:ext cx="2681076" cy="2291726"/>
          </a:xfrm>
          <a:prstGeom prst="straightConnector1">
            <a:avLst/>
          </a:prstGeom>
          <a:ln>
            <a:solidFill>
              <a:schemeClr val="dk1">
                <a:alpha val="11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riangle 14">
            <a:extLst>
              <a:ext uri="{FF2B5EF4-FFF2-40B4-BE49-F238E27FC236}">
                <a16:creationId xmlns:a16="http://schemas.microsoft.com/office/drawing/2014/main" id="{A8B20E16-25B4-8516-531B-2567A2517B49}"/>
              </a:ext>
            </a:extLst>
          </p:cNvPr>
          <p:cNvSpPr/>
          <p:nvPr/>
        </p:nvSpPr>
        <p:spPr>
          <a:xfrm>
            <a:off x="3490892" y="4179953"/>
            <a:ext cx="333487" cy="299622"/>
          </a:xfrm>
          <a:prstGeom prst="triangle">
            <a:avLst/>
          </a:prstGeom>
          <a:ln>
            <a:solidFill>
              <a:schemeClr val="dk1">
                <a:alpha val="18778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941FFBEF-27D7-A8EF-D6E5-FE9C6244A7DC}"/>
              </a:ext>
            </a:extLst>
          </p:cNvPr>
          <p:cNvSpPr/>
          <p:nvPr/>
        </p:nvSpPr>
        <p:spPr>
          <a:xfrm>
            <a:off x="2854133" y="3198902"/>
            <a:ext cx="333487" cy="299622"/>
          </a:xfrm>
          <a:prstGeom prst="triangle">
            <a:avLst/>
          </a:prstGeom>
          <a:ln>
            <a:solidFill>
              <a:schemeClr val="dk1">
                <a:alpha val="18778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36D404-A8B3-BC4E-53F8-BE6437FD91D1}"/>
              </a:ext>
            </a:extLst>
          </p:cNvPr>
          <p:cNvCxnSpPr>
            <a:cxnSpLocks/>
          </p:cNvCxnSpPr>
          <p:nvPr/>
        </p:nvCxnSpPr>
        <p:spPr>
          <a:xfrm flipH="1">
            <a:off x="3020877" y="1804377"/>
            <a:ext cx="2232606" cy="1394525"/>
          </a:xfrm>
          <a:prstGeom prst="straightConnector1">
            <a:avLst/>
          </a:prstGeom>
          <a:ln>
            <a:solidFill>
              <a:schemeClr val="dk1">
                <a:alpha val="1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04769CC0-1D65-366C-991B-8F25242E7C47}"/>
              </a:ext>
            </a:extLst>
          </p:cNvPr>
          <p:cNvSpPr/>
          <p:nvPr/>
        </p:nvSpPr>
        <p:spPr>
          <a:xfrm>
            <a:off x="3294118" y="3302091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7EC171-81F9-2DC5-CF57-350EAC4E074E}"/>
              </a:ext>
            </a:extLst>
          </p:cNvPr>
          <p:cNvCxnSpPr>
            <a:cxnSpLocks/>
          </p:cNvCxnSpPr>
          <p:nvPr/>
        </p:nvCxnSpPr>
        <p:spPr>
          <a:xfrm flipH="1">
            <a:off x="3556172" y="1794199"/>
            <a:ext cx="1000258" cy="15078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C5C5AD4-4E16-3E40-8B0D-613FBF710CC5}"/>
              </a:ext>
            </a:extLst>
          </p:cNvPr>
          <p:cNvCxnSpPr>
            <a:cxnSpLocks/>
            <a:endCxn id="30" idx="7"/>
          </p:cNvCxnSpPr>
          <p:nvPr/>
        </p:nvCxnSpPr>
        <p:spPr>
          <a:xfrm flipH="1">
            <a:off x="3741472" y="1922995"/>
            <a:ext cx="1622989" cy="14574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A374EB-8A3A-F462-0895-68B0180B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00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94383-BF47-B08C-38B2-A25FFEDE2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C17BA07-5241-E733-D707-DDB596167054}"/>
              </a:ext>
            </a:extLst>
          </p:cNvPr>
          <p:cNvSpPr/>
          <p:nvPr/>
        </p:nvSpPr>
        <p:spPr>
          <a:xfrm>
            <a:off x="3490892" y="1235307"/>
            <a:ext cx="4372948" cy="923331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A6BDCD-24C6-D2E8-833C-4B46F6C9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(Unbalanced) Trees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C8F76E-95D3-6407-0DC7-936603DB0D73}"/>
              </a:ext>
            </a:extLst>
          </p:cNvPr>
          <p:cNvSpPr/>
          <p:nvPr/>
        </p:nvSpPr>
        <p:spPr>
          <a:xfrm>
            <a:off x="6261958" y="1431355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FA407B-A9B2-138E-1807-C82D1ACBFA4B}"/>
              </a:ext>
            </a:extLst>
          </p:cNvPr>
          <p:cNvSpPr/>
          <p:nvPr/>
        </p:nvSpPr>
        <p:spPr>
          <a:xfrm>
            <a:off x="4559971" y="4175604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3E1B09-3108-71A7-56D2-D4C7721EDE09}"/>
              </a:ext>
            </a:extLst>
          </p:cNvPr>
          <p:cNvSpPr/>
          <p:nvPr/>
        </p:nvSpPr>
        <p:spPr>
          <a:xfrm>
            <a:off x="3921841" y="506431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C9F806-D761-6643-C6C6-776C46ABEEEF}"/>
              </a:ext>
            </a:extLst>
          </p:cNvPr>
          <p:cNvSpPr/>
          <p:nvPr/>
        </p:nvSpPr>
        <p:spPr>
          <a:xfrm>
            <a:off x="3306289" y="59576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BFCEC7-D293-9DA1-1E42-8A70A73BDA45}"/>
              </a:ext>
            </a:extLst>
          </p:cNvPr>
          <p:cNvCxnSpPr>
            <a:cxnSpLocks/>
            <a:stCxn id="6" idx="4"/>
            <a:endCxn id="10" idx="7"/>
          </p:cNvCxnSpPr>
          <p:nvPr/>
        </p:nvCxnSpPr>
        <p:spPr>
          <a:xfrm flipH="1">
            <a:off x="5007325" y="1966614"/>
            <a:ext cx="1516687" cy="2287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292D9D-9B2D-4453-8356-205D5FFFCDF6}"/>
              </a:ext>
            </a:extLst>
          </p:cNvPr>
          <p:cNvCxnSpPr/>
          <p:nvPr/>
        </p:nvCxnSpPr>
        <p:spPr>
          <a:xfrm flipH="1">
            <a:off x="4314695" y="4647671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F6F336-0DA8-E6FE-AE5E-3196F645C2F0}"/>
              </a:ext>
            </a:extLst>
          </p:cNvPr>
          <p:cNvCxnSpPr/>
          <p:nvPr/>
        </p:nvCxnSpPr>
        <p:spPr>
          <a:xfrm flipH="1">
            <a:off x="3642785" y="5540975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ADDC37-9327-DFD7-CDB2-EAF91B8A277D}"/>
              </a:ext>
            </a:extLst>
          </p:cNvPr>
          <p:cNvCxnSpPr/>
          <p:nvPr/>
        </p:nvCxnSpPr>
        <p:spPr>
          <a:xfrm>
            <a:off x="5010766" y="4647670"/>
            <a:ext cx="381552" cy="416641"/>
          </a:xfrm>
          <a:prstGeom prst="straightConnector1">
            <a:avLst/>
          </a:prstGeom>
          <a:ln>
            <a:solidFill>
              <a:schemeClr val="dk1">
                <a:alpha val="18192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Vector Laptop Icon 356347 Vector Art at Vecteezy">
            <a:extLst>
              <a:ext uri="{FF2B5EF4-FFF2-40B4-BE49-F238E27FC236}">
                <a16:creationId xmlns:a16="http://schemas.microsoft.com/office/drawing/2014/main" id="{070594F6-5944-2FC6-C5D9-AB2E272E4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75" y="1235307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4AEC38-6E17-7EC5-3B80-217794E505AE}"/>
                  </a:ext>
                </a:extLst>
              </p:cNvPr>
              <p:cNvSpPr txBox="1"/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4AEC38-6E17-7EC5-3B80-217794E50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riangle 17">
            <a:extLst>
              <a:ext uri="{FF2B5EF4-FFF2-40B4-BE49-F238E27FC236}">
                <a16:creationId xmlns:a16="http://schemas.microsoft.com/office/drawing/2014/main" id="{E3A7BC3C-43A6-53A6-AFD2-26F59AC7F4A0}"/>
              </a:ext>
            </a:extLst>
          </p:cNvPr>
          <p:cNvSpPr/>
          <p:nvPr/>
        </p:nvSpPr>
        <p:spPr>
          <a:xfrm>
            <a:off x="5225574" y="5068660"/>
            <a:ext cx="333487" cy="299622"/>
          </a:xfrm>
          <a:prstGeom prst="triangle">
            <a:avLst/>
          </a:prstGeom>
          <a:ln>
            <a:solidFill>
              <a:schemeClr val="dk1">
                <a:alpha val="18192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5E7307-4DC0-101E-6272-4A329B5ACB9C}"/>
              </a:ext>
            </a:extLst>
          </p:cNvPr>
          <p:cNvCxnSpPr>
            <a:cxnSpLocks/>
          </p:cNvCxnSpPr>
          <p:nvPr/>
        </p:nvCxnSpPr>
        <p:spPr>
          <a:xfrm flipH="1">
            <a:off x="1832478" y="2846618"/>
            <a:ext cx="330502" cy="455473"/>
          </a:xfrm>
          <a:prstGeom prst="straightConnector1">
            <a:avLst/>
          </a:prstGeom>
          <a:ln>
            <a:solidFill>
              <a:schemeClr val="dk1">
                <a:alpha val="18192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riangle 32">
            <a:extLst>
              <a:ext uri="{FF2B5EF4-FFF2-40B4-BE49-F238E27FC236}">
                <a16:creationId xmlns:a16="http://schemas.microsoft.com/office/drawing/2014/main" id="{BC004C6E-3307-905E-79A2-CF5438E574E2}"/>
              </a:ext>
            </a:extLst>
          </p:cNvPr>
          <p:cNvSpPr/>
          <p:nvPr/>
        </p:nvSpPr>
        <p:spPr>
          <a:xfrm>
            <a:off x="1680695" y="3302091"/>
            <a:ext cx="333487" cy="299622"/>
          </a:xfrm>
          <a:prstGeom prst="triangle">
            <a:avLst/>
          </a:prstGeom>
          <a:ln>
            <a:solidFill>
              <a:schemeClr val="dk1">
                <a:alpha val="18192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CE1B9B-3286-C86D-B72D-FC7DECD74F7B}"/>
              </a:ext>
            </a:extLst>
          </p:cNvPr>
          <p:cNvCxnSpPr>
            <a:cxnSpLocks/>
            <a:stCxn id="29" idx="5"/>
            <a:endCxn id="15" idx="1"/>
          </p:cNvCxnSpPr>
          <p:nvPr/>
        </p:nvCxnSpPr>
        <p:spPr>
          <a:xfrm>
            <a:off x="2541886" y="2837456"/>
            <a:ext cx="828986" cy="5430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1CEBA2A-1CC9-D4CD-BC79-835E9E6A6C57}"/>
              </a:ext>
            </a:extLst>
          </p:cNvPr>
          <p:cNvSpPr/>
          <p:nvPr/>
        </p:nvSpPr>
        <p:spPr>
          <a:xfrm>
            <a:off x="2094532" y="2380584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96A7C-6B90-8FC8-C146-D561FD1B59ED}"/>
              </a:ext>
            </a:extLst>
          </p:cNvPr>
          <p:cNvCxnSpPr>
            <a:cxnSpLocks/>
          </p:cNvCxnSpPr>
          <p:nvPr/>
        </p:nvCxnSpPr>
        <p:spPr>
          <a:xfrm flipH="1">
            <a:off x="2356586" y="1718698"/>
            <a:ext cx="1576471" cy="661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93210AF-CC5F-8524-B7DC-DAABD400CB15}"/>
                  </a:ext>
                </a:extLst>
              </p:cNvPr>
              <p:cNvSpPr txBox="1"/>
              <p:nvPr/>
            </p:nvSpPr>
            <p:spPr>
              <a:xfrm>
                <a:off x="8951011" y="2304868"/>
                <a:ext cx="2090316" cy="3693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𝑊𝑟𝑖𝑡𝑒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 </a:t>
                </a:r>
              </a:p>
              <a:p>
                <a:endParaRPr lang="en-US" b="0" dirty="0"/>
              </a:p>
              <a:p>
                <a:r>
                  <a:rPr lang="en-US" b="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93210AF-CC5F-8524-B7DC-DAABD400C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11" y="2304868"/>
                <a:ext cx="2090316" cy="3693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3E563A-C123-EA60-AB38-65FEDD6D21AB}"/>
                  </a:ext>
                </a:extLst>
              </p:cNvPr>
              <p:cNvSpPr txBox="1"/>
              <p:nvPr/>
            </p:nvSpPr>
            <p:spPr>
              <a:xfrm>
                <a:off x="4388446" y="1395533"/>
                <a:ext cx="5837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3E563A-C123-EA60-AB38-65FEDD6D2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446" y="1395533"/>
                <a:ext cx="58375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70010D1E-3C95-5EC1-5B8C-7D441E3127ED}"/>
              </a:ext>
            </a:extLst>
          </p:cNvPr>
          <p:cNvSpPr/>
          <p:nvPr/>
        </p:nvSpPr>
        <p:spPr>
          <a:xfrm>
            <a:off x="3294118" y="3302091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D3A403-34C0-9969-2437-4497F30B2BB3}"/>
              </a:ext>
            </a:extLst>
          </p:cNvPr>
          <p:cNvCxnSpPr>
            <a:cxnSpLocks/>
          </p:cNvCxnSpPr>
          <p:nvPr/>
        </p:nvCxnSpPr>
        <p:spPr>
          <a:xfrm flipH="1">
            <a:off x="3556172" y="1794199"/>
            <a:ext cx="1000258" cy="15078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:a16="http://schemas.microsoft.com/office/drawing/2014/main" id="{25BA2A4F-1B1F-7DAF-EE2B-675B3DB561C2}"/>
              </a:ext>
            </a:extLst>
          </p:cNvPr>
          <p:cNvSpPr/>
          <p:nvPr/>
        </p:nvSpPr>
        <p:spPr>
          <a:xfrm>
            <a:off x="3490892" y="4179953"/>
            <a:ext cx="333487" cy="299622"/>
          </a:xfrm>
          <a:prstGeom prst="triangle">
            <a:avLst/>
          </a:prstGeom>
          <a:ln>
            <a:solidFill>
              <a:schemeClr val="dk1">
                <a:alpha val="18192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498B8B-821A-EBCA-FC44-B41FEC713A57}"/>
              </a:ext>
            </a:extLst>
          </p:cNvPr>
          <p:cNvCxnSpPr>
            <a:cxnSpLocks/>
          </p:cNvCxnSpPr>
          <p:nvPr/>
        </p:nvCxnSpPr>
        <p:spPr>
          <a:xfrm flipH="1">
            <a:off x="3657636" y="1888227"/>
            <a:ext cx="2681076" cy="2291726"/>
          </a:xfrm>
          <a:prstGeom prst="straightConnector1">
            <a:avLst/>
          </a:prstGeom>
          <a:ln>
            <a:solidFill>
              <a:schemeClr val="dk1">
                <a:alpha val="11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08331B-78F2-EFA3-A2BE-F2FF06E0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9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51925-7E82-4B62-1849-C5B3B0BF0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CE0B79C-C262-50D7-03B1-113658FAC52E}"/>
              </a:ext>
            </a:extLst>
          </p:cNvPr>
          <p:cNvSpPr/>
          <p:nvPr/>
        </p:nvSpPr>
        <p:spPr>
          <a:xfrm>
            <a:off x="3490892" y="1235307"/>
            <a:ext cx="4372948" cy="923331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7202E8-5622-4BDC-6353-87FA36C9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(Unbalanced) Trees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750738-46D7-896E-37C9-C394204EA475}"/>
              </a:ext>
            </a:extLst>
          </p:cNvPr>
          <p:cNvSpPr/>
          <p:nvPr/>
        </p:nvSpPr>
        <p:spPr>
          <a:xfrm>
            <a:off x="5116825" y="1387440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17557A-F609-F0C6-BA74-F41F7CD65CFA}"/>
              </a:ext>
            </a:extLst>
          </p:cNvPr>
          <p:cNvSpPr/>
          <p:nvPr/>
        </p:nvSpPr>
        <p:spPr>
          <a:xfrm>
            <a:off x="4559971" y="4175604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D7DB40-6B22-CAAF-6007-1443465E8CEA}"/>
              </a:ext>
            </a:extLst>
          </p:cNvPr>
          <p:cNvSpPr/>
          <p:nvPr/>
        </p:nvSpPr>
        <p:spPr>
          <a:xfrm>
            <a:off x="3921841" y="506431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94989B-937D-F650-BDDD-99D1164E6687}"/>
              </a:ext>
            </a:extLst>
          </p:cNvPr>
          <p:cNvSpPr/>
          <p:nvPr/>
        </p:nvSpPr>
        <p:spPr>
          <a:xfrm>
            <a:off x="3306289" y="59576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636763-ECBC-06A5-24DE-E0A0B6A16232}"/>
              </a:ext>
            </a:extLst>
          </p:cNvPr>
          <p:cNvCxnSpPr>
            <a:cxnSpLocks/>
            <a:stCxn id="8" idx="5"/>
            <a:endCxn id="18" idx="0"/>
          </p:cNvCxnSpPr>
          <p:nvPr/>
        </p:nvCxnSpPr>
        <p:spPr>
          <a:xfrm flipH="1">
            <a:off x="5392318" y="1843798"/>
            <a:ext cx="1633579" cy="3224862"/>
          </a:xfrm>
          <a:prstGeom prst="straightConnector1">
            <a:avLst/>
          </a:prstGeom>
          <a:ln w="19050">
            <a:solidFill>
              <a:schemeClr val="tx1">
                <a:alpha val="16151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64E029-5026-5133-A84E-49826C7C721F}"/>
              </a:ext>
            </a:extLst>
          </p:cNvPr>
          <p:cNvCxnSpPr/>
          <p:nvPr/>
        </p:nvCxnSpPr>
        <p:spPr>
          <a:xfrm flipH="1">
            <a:off x="3642785" y="5540975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Vector Laptop Icon 356347 Vector Art at Vecteezy">
            <a:extLst>
              <a:ext uri="{FF2B5EF4-FFF2-40B4-BE49-F238E27FC236}">
                <a16:creationId xmlns:a16="http://schemas.microsoft.com/office/drawing/2014/main" id="{D6ECACA5-C96B-0CC1-14CB-102C8EFA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75" y="1235307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28F56A-5C09-645A-5A48-7215EC88AED1}"/>
                  </a:ext>
                </a:extLst>
              </p:cNvPr>
              <p:cNvSpPr txBox="1"/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28F56A-5C09-645A-5A48-7215EC88A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riangle 17">
            <a:extLst>
              <a:ext uri="{FF2B5EF4-FFF2-40B4-BE49-F238E27FC236}">
                <a16:creationId xmlns:a16="http://schemas.microsoft.com/office/drawing/2014/main" id="{CC0F1D52-0CDE-0000-AE43-553016950971}"/>
              </a:ext>
            </a:extLst>
          </p:cNvPr>
          <p:cNvSpPr/>
          <p:nvPr/>
        </p:nvSpPr>
        <p:spPr>
          <a:xfrm>
            <a:off x="5225574" y="5068660"/>
            <a:ext cx="333487" cy="299622"/>
          </a:xfrm>
          <a:prstGeom prst="triangle">
            <a:avLst/>
          </a:prstGeom>
          <a:ln>
            <a:solidFill>
              <a:schemeClr val="dk1">
                <a:alpha val="1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B3FDE3-5D8C-BEBE-E2A7-D87D497D2FAB}"/>
              </a:ext>
            </a:extLst>
          </p:cNvPr>
          <p:cNvCxnSpPr>
            <a:cxnSpLocks/>
          </p:cNvCxnSpPr>
          <p:nvPr/>
        </p:nvCxnSpPr>
        <p:spPr>
          <a:xfrm flipH="1">
            <a:off x="1832478" y="2846618"/>
            <a:ext cx="330502" cy="455473"/>
          </a:xfrm>
          <a:prstGeom prst="straightConnector1">
            <a:avLst/>
          </a:prstGeom>
          <a:ln>
            <a:solidFill>
              <a:schemeClr val="dk1">
                <a:alpha val="18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riangle 32">
            <a:extLst>
              <a:ext uri="{FF2B5EF4-FFF2-40B4-BE49-F238E27FC236}">
                <a16:creationId xmlns:a16="http://schemas.microsoft.com/office/drawing/2014/main" id="{B596AB06-AEA9-392C-B497-75503D5FB48B}"/>
              </a:ext>
            </a:extLst>
          </p:cNvPr>
          <p:cNvSpPr/>
          <p:nvPr/>
        </p:nvSpPr>
        <p:spPr>
          <a:xfrm>
            <a:off x="1680695" y="3302091"/>
            <a:ext cx="333487" cy="299622"/>
          </a:xfrm>
          <a:prstGeom prst="triangle">
            <a:avLst/>
          </a:prstGeom>
          <a:ln>
            <a:solidFill>
              <a:schemeClr val="dk1">
                <a:alpha val="1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FB8903-4016-3897-6313-D7987704E8FF}"/>
              </a:ext>
            </a:extLst>
          </p:cNvPr>
          <p:cNvCxnSpPr>
            <a:cxnSpLocks/>
            <a:stCxn id="29" idx="5"/>
            <a:endCxn id="15" idx="1"/>
          </p:cNvCxnSpPr>
          <p:nvPr/>
        </p:nvCxnSpPr>
        <p:spPr>
          <a:xfrm>
            <a:off x="2541886" y="2837456"/>
            <a:ext cx="828986" cy="5430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04CF85F9-1DA3-89EF-38F2-3D14F1E08EE1}"/>
              </a:ext>
            </a:extLst>
          </p:cNvPr>
          <p:cNvSpPr/>
          <p:nvPr/>
        </p:nvSpPr>
        <p:spPr>
          <a:xfrm>
            <a:off x="2094532" y="2380584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5FDBC8-7D8C-4D81-977F-BC86F5694594}"/>
              </a:ext>
            </a:extLst>
          </p:cNvPr>
          <p:cNvCxnSpPr>
            <a:cxnSpLocks/>
          </p:cNvCxnSpPr>
          <p:nvPr/>
        </p:nvCxnSpPr>
        <p:spPr>
          <a:xfrm flipH="1">
            <a:off x="2356586" y="1718698"/>
            <a:ext cx="1576471" cy="661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AC140B-059B-254A-8FED-E85753BA73C4}"/>
                  </a:ext>
                </a:extLst>
              </p:cNvPr>
              <p:cNvSpPr txBox="1"/>
              <p:nvPr/>
            </p:nvSpPr>
            <p:spPr>
              <a:xfrm>
                <a:off x="4388446" y="1395533"/>
                <a:ext cx="5837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AC140B-059B-254A-8FED-E85753BA7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446" y="1395533"/>
                <a:ext cx="58375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A47AF712-8297-FEF4-FF54-B4FDCFF58005}"/>
              </a:ext>
            </a:extLst>
          </p:cNvPr>
          <p:cNvSpPr/>
          <p:nvPr/>
        </p:nvSpPr>
        <p:spPr>
          <a:xfrm>
            <a:off x="3294118" y="3302091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C65645-5301-3F66-77F6-F39047F7C495}"/>
              </a:ext>
            </a:extLst>
          </p:cNvPr>
          <p:cNvCxnSpPr>
            <a:cxnSpLocks/>
          </p:cNvCxnSpPr>
          <p:nvPr/>
        </p:nvCxnSpPr>
        <p:spPr>
          <a:xfrm flipH="1">
            <a:off x="3556172" y="1794199"/>
            <a:ext cx="1000258" cy="15078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:a16="http://schemas.microsoft.com/office/drawing/2014/main" id="{A6D8E2A8-8D52-56A2-E482-16F9E3D5B40B}"/>
              </a:ext>
            </a:extLst>
          </p:cNvPr>
          <p:cNvSpPr/>
          <p:nvPr/>
        </p:nvSpPr>
        <p:spPr>
          <a:xfrm>
            <a:off x="3490892" y="4179953"/>
            <a:ext cx="333487" cy="299622"/>
          </a:xfrm>
          <a:prstGeom prst="triangle">
            <a:avLst/>
          </a:prstGeom>
          <a:ln>
            <a:solidFill>
              <a:schemeClr val="dk1">
                <a:alpha val="1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B86A3F-EB9A-D780-8D56-16D4D6DBD6A5}"/>
              </a:ext>
            </a:extLst>
          </p:cNvPr>
          <p:cNvCxnSpPr>
            <a:cxnSpLocks/>
          </p:cNvCxnSpPr>
          <p:nvPr/>
        </p:nvCxnSpPr>
        <p:spPr>
          <a:xfrm flipH="1">
            <a:off x="3657636" y="1859803"/>
            <a:ext cx="1535466" cy="2320150"/>
          </a:xfrm>
          <a:prstGeom prst="straightConnector1">
            <a:avLst/>
          </a:prstGeom>
          <a:ln>
            <a:solidFill>
              <a:schemeClr val="dk1">
                <a:alpha val="11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7C49664-3F9A-6004-B1E2-24DB73092EBF}"/>
              </a:ext>
            </a:extLst>
          </p:cNvPr>
          <p:cNvSpPr/>
          <p:nvPr/>
        </p:nvSpPr>
        <p:spPr>
          <a:xfrm>
            <a:off x="6578543" y="138692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09BA47-DDD2-FEA9-A713-D4B0352BD8C0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4822025" y="1922185"/>
            <a:ext cx="570293" cy="22534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37798C7-D532-50E2-341B-BF6DE5097A98}"/>
              </a:ext>
            </a:extLst>
          </p:cNvPr>
          <p:cNvCxnSpPr>
            <a:stCxn id="8" idx="4"/>
            <a:endCxn id="11" idx="7"/>
          </p:cNvCxnSpPr>
          <p:nvPr/>
        </p:nvCxnSpPr>
        <p:spPr>
          <a:xfrm flipH="1">
            <a:off x="4369195" y="1922185"/>
            <a:ext cx="2471402" cy="3220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AF866-A59F-0712-9273-F45D0DBF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4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762B5-0716-88C4-342E-2FBE20E1E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5FA8578-4FDD-5584-8852-EEDCD47728FB}"/>
              </a:ext>
            </a:extLst>
          </p:cNvPr>
          <p:cNvSpPr/>
          <p:nvPr/>
        </p:nvSpPr>
        <p:spPr>
          <a:xfrm>
            <a:off x="3490892" y="1235307"/>
            <a:ext cx="4372948" cy="923331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5218CB-26FA-5EB9-CEFE-27947D6E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(Unbalanced) Trees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26B99F-37DC-36A7-6C9B-E44B65F9DB45}"/>
              </a:ext>
            </a:extLst>
          </p:cNvPr>
          <p:cNvSpPr/>
          <p:nvPr/>
        </p:nvSpPr>
        <p:spPr>
          <a:xfrm>
            <a:off x="5116825" y="1387440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B2277E-C6B0-5C3C-7130-1B7276FD9A2A}"/>
              </a:ext>
            </a:extLst>
          </p:cNvPr>
          <p:cNvSpPr/>
          <p:nvPr/>
        </p:nvSpPr>
        <p:spPr>
          <a:xfrm>
            <a:off x="3921841" y="506431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79A297-D0E8-C5EB-FA3D-BF0B86BE3A7D}"/>
              </a:ext>
            </a:extLst>
          </p:cNvPr>
          <p:cNvSpPr/>
          <p:nvPr/>
        </p:nvSpPr>
        <p:spPr>
          <a:xfrm>
            <a:off x="3306289" y="59576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65BEE3-0E84-9CCB-36F5-4E2EBEBDF38B}"/>
              </a:ext>
            </a:extLst>
          </p:cNvPr>
          <p:cNvCxnSpPr/>
          <p:nvPr/>
        </p:nvCxnSpPr>
        <p:spPr>
          <a:xfrm flipH="1">
            <a:off x="3642785" y="5540975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Vector Laptop Icon 356347 Vector Art at Vecteezy">
            <a:extLst>
              <a:ext uri="{FF2B5EF4-FFF2-40B4-BE49-F238E27FC236}">
                <a16:creationId xmlns:a16="http://schemas.microsoft.com/office/drawing/2014/main" id="{CB4E8934-AB38-3F67-BBA8-1ABF403F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75" y="1235307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3B0EE6-43E4-6102-8BD8-F122933AF906}"/>
                  </a:ext>
                </a:extLst>
              </p:cNvPr>
              <p:cNvSpPr txBox="1"/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3B0EE6-43E4-6102-8BD8-F122933AF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riangle 17">
            <a:extLst>
              <a:ext uri="{FF2B5EF4-FFF2-40B4-BE49-F238E27FC236}">
                <a16:creationId xmlns:a16="http://schemas.microsoft.com/office/drawing/2014/main" id="{3163E290-833B-0F3F-8375-5FB7053448E4}"/>
              </a:ext>
            </a:extLst>
          </p:cNvPr>
          <p:cNvSpPr/>
          <p:nvPr/>
        </p:nvSpPr>
        <p:spPr>
          <a:xfrm>
            <a:off x="5225574" y="5068660"/>
            <a:ext cx="333487" cy="299622"/>
          </a:xfrm>
          <a:prstGeom prst="triangle">
            <a:avLst/>
          </a:prstGeom>
          <a:ln>
            <a:solidFill>
              <a:schemeClr val="dk1">
                <a:alpha val="20133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B75F88-5ADA-C7D1-AF7B-D95B1CF5B822}"/>
              </a:ext>
            </a:extLst>
          </p:cNvPr>
          <p:cNvCxnSpPr>
            <a:cxnSpLocks/>
          </p:cNvCxnSpPr>
          <p:nvPr/>
        </p:nvCxnSpPr>
        <p:spPr>
          <a:xfrm flipH="1">
            <a:off x="1832478" y="2846618"/>
            <a:ext cx="330502" cy="455473"/>
          </a:xfrm>
          <a:prstGeom prst="straightConnector1">
            <a:avLst/>
          </a:prstGeom>
          <a:ln>
            <a:solidFill>
              <a:schemeClr val="dk1">
                <a:alpha val="20133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riangle 32">
            <a:extLst>
              <a:ext uri="{FF2B5EF4-FFF2-40B4-BE49-F238E27FC236}">
                <a16:creationId xmlns:a16="http://schemas.microsoft.com/office/drawing/2014/main" id="{5657A2C9-EF18-8CAF-DC5C-12865A143C06}"/>
              </a:ext>
            </a:extLst>
          </p:cNvPr>
          <p:cNvSpPr/>
          <p:nvPr/>
        </p:nvSpPr>
        <p:spPr>
          <a:xfrm>
            <a:off x="1680695" y="3302091"/>
            <a:ext cx="333487" cy="299622"/>
          </a:xfrm>
          <a:prstGeom prst="triangle">
            <a:avLst/>
          </a:prstGeom>
          <a:ln>
            <a:solidFill>
              <a:schemeClr val="dk1">
                <a:alpha val="20133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B74DCB-0534-C98D-C7C3-39D5939E3761}"/>
              </a:ext>
            </a:extLst>
          </p:cNvPr>
          <p:cNvCxnSpPr>
            <a:cxnSpLocks/>
            <a:stCxn id="29" idx="5"/>
            <a:endCxn id="15" idx="1"/>
          </p:cNvCxnSpPr>
          <p:nvPr/>
        </p:nvCxnSpPr>
        <p:spPr>
          <a:xfrm>
            <a:off x="2541886" y="2837456"/>
            <a:ext cx="828986" cy="5430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CB39E1C-C705-E5AE-667A-E38901621439}"/>
              </a:ext>
            </a:extLst>
          </p:cNvPr>
          <p:cNvSpPr/>
          <p:nvPr/>
        </p:nvSpPr>
        <p:spPr>
          <a:xfrm>
            <a:off x="2094532" y="2380584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CA6988-0888-5328-0886-1EB9B59411CF}"/>
              </a:ext>
            </a:extLst>
          </p:cNvPr>
          <p:cNvCxnSpPr>
            <a:cxnSpLocks/>
          </p:cNvCxnSpPr>
          <p:nvPr/>
        </p:nvCxnSpPr>
        <p:spPr>
          <a:xfrm flipH="1">
            <a:off x="2356586" y="1718698"/>
            <a:ext cx="1576471" cy="661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FC1070-0F3F-DD1D-5824-9BF1C306EAC2}"/>
                  </a:ext>
                </a:extLst>
              </p:cNvPr>
              <p:cNvSpPr txBox="1"/>
              <p:nvPr/>
            </p:nvSpPr>
            <p:spPr>
              <a:xfrm>
                <a:off x="4388446" y="1395533"/>
                <a:ext cx="5837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FC1070-0F3F-DD1D-5824-9BF1C306E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446" y="1395533"/>
                <a:ext cx="58375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6D962DE0-296B-D4D8-C4DC-D68944533D58}"/>
              </a:ext>
            </a:extLst>
          </p:cNvPr>
          <p:cNvSpPr/>
          <p:nvPr/>
        </p:nvSpPr>
        <p:spPr>
          <a:xfrm>
            <a:off x="3294118" y="3302091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6973FB-49B9-612E-DF94-A926F2DB6D75}"/>
              </a:ext>
            </a:extLst>
          </p:cNvPr>
          <p:cNvCxnSpPr>
            <a:cxnSpLocks/>
          </p:cNvCxnSpPr>
          <p:nvPr/>
        </p:nvCxnSpPr>
        <p:spPr>
          <a:xfrm flipH="1">
            <a:off x="3556172" y="1794199"/>
            <a:ext cx="1000258" cy="15078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:a16="http://schemas.microsoft.com/office/drawing/2014/main" id="{D82B7CAB-4A82-C802-18AF-35CF3E38FC95}"/>
              </a:ext>
            </a:extLst>
          </p:cNvPr>
          <p:cNvSpPr/>
          <p:nvPr/>
        </p:nvSpPr>
        <p:spPr>
          <a:xfrm>
            <a:off x="3490892" y="4179953"/>
            <a:ext cx="333487" cy="299622"/>
          </a:xfrm>
          <a:prstGeom prst="triangle">
            <a:avLst/>
          </a:prstGeom>
          <a:ln>
            <a:solidFill>
              <a:schemeClr val="dk1">
                <a:alpha val="20133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1D1B19-6A8C-B591-3D01-7DC2BE501A00}"/>
              </a:ext>
            </a:extLst>
          </p:cNvPr>
          <p:cNvCxnSpPr>
            <a:cxnSpLocks/>
          </p:cNvCxnSpPr>
          <p:nvPr/>
        </p:nvCxnSpPr>
        <p:spPr>
          <a:xfrm flipH="1">
            <a:off x="3657636" y="1859803"/>
            <a:ext cx="1535466" cy="2320150"/>
          </a:xfrm>
          <a:prstGeom prst="straightConnector1">
            <a:avLst/>
          </a:prstGeom>
          <a:ln>
            <a:solidFill>
              <a:schemeClr val="dk1">
                <a:alpha val="11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673891B-76D8-61AB-5852-0940C9896A5E}"/>
              </a:ext>
            </a:extLst>
          </p:cNvPr>
          <p:cNvSpPr/>
          <p:nvPr/>
        </p:nvSpPr>
        <p:spPr>
          <a:xfrm>
            <a:off x="6578543" y="138692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E3B28-DBF2-DC88-3749-3595F11EC72F}"/>
                  </a:ext>
                </a:extLst>
              </p:cNvPr>
              <p:cNvSpPr txBox="1"/>
              <p:nvPr/>
            </p:nvSpPr>
            <p:spPr>
              <a:xfrm>
                <a:off x="5840149" y="1426722"/>
                <a:ext cx="6093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E3B28-DBF2-DC88-3749-3595F11EC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49" y="1426722"/>
                <a:ext cx="60939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D1735216-91EB-9403-2265-4D3E205A68A4}"/>
              </a:ext>
            </a:extLst>
          </p:cNvPr>
          <p:cNvSpPr/>
          <p:nvPr/>
        </p:nvSpPr>
        <p:spPr>
          <a:xfrm>
            <a:off x="3918999" y="4156861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C1EDC3-D983-080C-109E-8F3C4AC498CC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4366353" y="1843798"/>
            <a:ext cx="1653629" cy="23914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F7832F-2E6F-9C49-A0A1-86CC233A2B98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4366353" y="1922185"/>
            <a:ext cx="1025965" cy="23130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37F00D-43F5-8D81-52EA-F13AFDF4C727}"/>
              </a:ext>
            </a:extLst>
          </p:cNvPr>
          <p:cNvCxnSpPr/>
          <p:nvPr/>
        </p:nvCxnSpPr>
        <p:spPr>
          <a:xfrm flipH="1">
            <a:off x="4369195" y="1922185"/>
            <a:ext cx="2471402" cy="3220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F02927-6BC4-2CEE-6763-17175537A2B8}"/>
              </a:ext>
            </a:extLst>
          </p:cNvPr>
          <p:cNvCxnSpPr>
            <a:cxnSpLocks/>
          </p:cNvCxnSpPr>
          <p:nvPr/>
        </p:nvCxnSpPr>
        <p:spPr>
          <a:xfrm flipH="1">
            <a:off x="5392318" y="1843798"/>
            <a:ext cx="1633579" cy="3224862"/>
          </a:xfrm>
          <a:prstGeom prst="straightConnector1">
            <a:avLst/>
          </a:prstGeom>
          <a:ln w="19050">
            <a:solidFill>
              <a:schemeClr val="tx1">
                <a:alpha val="16151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201B1C-6929-3824-2E6B-B89AC8F8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15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8CF2C-CA6D-02EC-2FEF-C6912C822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09C2844-B599-946C-D41A-8823D9C7168D}"/>
              </a:ext>
            </a:extLst>
          </p:cNvPr>
          <p:cNvSpPr/>
          <p:nvPr/>
        </p:nvSpPr>
        <p:spPr>
          <a:xfrm>
            <a:off x="3490892" y="1235307"/>
            <a:ext cx="4372948" cy="923331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80AAE0-4A6D-46F3-884B-59FBD240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(Unbalanced) Trees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1170BA-4961-4A89-B2F8-20E5F48C3C6D}"/>
              </a:ext>
            </a:extLst>
          </p:cNvPr>
          <p:cNvSpPr/>
          <p:nvPr/>
        </p:nvSpPr>
        <p:spPr>
          <a:xfrm>
            <a:off x="3921841" y="506431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5C4999-2BE2-8929-30CC-DB6A6196453C}"/>
              </a:ext>
            </a:extLst>
          </p:cNvPr>
          <p:cNvSpPr/>
          <p:nvPr/>
        </p:nvSpPr>
        <p:spPr>
          <a:xfrm>
            <a:off x="3306289" y="59576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098C12-DC2D-DE66-C77C-87CB8B2AACDB}"/>
              </a:ext>
            </a:extLst>
          </p:cNvPr>
          <p:cNvCxnSpPr/>
          <p:nvPr/>
        </p:nvCxnSpPr>
        <p:spPr>
          <a:xfrm flipH="1">
            <a:off x="3642785" y="5540975"/>
            <a:ext cx="336395" cy="416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Vector Laptop Icon 356347 Vector Art at Vecteezy">
            <a:extLst>
              <a:ext uri="{FF2B5EF4-FFF2-40B4-BE49-F238E27FC236}">
                <a16:creationId xmlns:a16="http://schemas.microsoft.com/office/drawing/2014/main" id="{C29DD3E7-4A18-7E28-8A51-C8F6F2DB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75" y="1235307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6F0C01-C4C4-33A5-722D-CE59F48EF04F}"/>
                  </a:ext>
                </a:extLst>
              </p:cNvPr>
              <p:cNvSpPr txBox="1"/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6F0C01-C4C4-33A5-722D-CE59F48EF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92" y="1403310"/>
                <a:ext cx="5298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riangle 17">
            <a:extLst>
              <a:ext uri="{FF2B5EF4-FFF2-40B4-BE49-F238E27FC236}">
                <a16:creationId xmlns:a16="http://schemas.microsoft.com/office/drawing/2014/main" id="{7ECC3EA2-785E-8AA3-6AEF-4F8D8F14A97F}"/>
              </a:ext>
            </a:extLst>
          </p:cNvPr>
          <p:cNvSpPr/>
          <p:nvPr/>
        </p:nvSpPr>
        <p:spPr>
          <a:xfrm>
            <a:off x="5225574" y="5068660"/>
            <a:ext cx="333487" cy="299622"/>
          </a:xfrm>
          <a:prstGeom prst="triangle">
            <a:avLst/>
          </a:prstGeom>
          <a:ln>
            <a:solidFill>
              <a:schemeClr val="dk1">
                <a:alpha val="20133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888B95-8459-A230-17C6-8D6FD8E4164C}"/>
              </a:ext>
            </a:extLst>
          </p:cNvPr>
          <p:cNvCxnSpPr>
            <a:cxnSpLocks/>
          </p:cNvCxnSpPr>
          <p:nvPr/>
        </p:nvCxnSpPr>
        <p:spPr>
          <a:xfrm flipH="1">
            <a:off x="1832478" y="2846618"/>
            <a:ext cx="330502" cy="455473"/>
          </a:xfrm>
          <a:prstGeom prst="straightConnector1">
            <a:avLst/>
          </a:prstGeom>
          <a:ln>
            <a:solidFill>
              <a:schemeClr val="dk1">
                <a:alpha val="20133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riangle 32">
            <a:extLst>
              <a:ext uri="{FF2B5EF4-FFF2-40B4-BE49-F238E27FC236}">
                <a16:creationId xmlns:a16="http://schemas.microsoft.com/office/drawing/2014/main" id="{F0FB7A92-662B-2DA0-8E22-DFBA2CAC3E01}"/>
              </a:ext>
            </a:extLst>
          </p:cNvPr>
          <p:cNvSpPr/>
          <p:nvPr/>
        </p:nvSpPr>
        <p:spPr>
          <a:xfrm>
            <a:off x="1680695" y="3302091"/>
            <a:ext cx="333487" cy="299622"/>
          </a:xfrm>
          <a:prstGeom prst="triangle">
            <a:avLst/>
          </a:prstGeom>
          <a:ln>
            <a:solidFill>
              <a:schemeClr val="dk1">
                <a:alpha val="20133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F2A8C6-BDE1-2248-06CE-C5F4C893394B}"/>
              </a:ext>
            </a:extLst>
          </p:cNvPr>
          <p:cNvCxnSpPr>
            <a:cxnSpLocks/>
            <a:stCxn id="29" idx="5"/>
            <a:endCxn id="15" idx="1"/>
          </p:cNvCxnSpPr>
          <p:nvPr/>
        </p:nvCxnSpPr>
        <p:spPr>
          <a:xfrm>
            <a:off x="2541886" y="2837456"/>
            <a:ext cx="828986" cy="5430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E1C9B3B-526D-C5B9-D3FF-921B1F6384A4}"/>
              </a:ext>
            </a:extLst>
          </p:cNvPr>
          <p:cNvSpPr/>
          <p:nvPr/>
        </p:nvSpPr>
        <p:spPr>
          <a:xfrm>
            <a:off x="2094532" y="2380584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452AB1-21D3-9A19-C078-EE7600223A23}"/>
              </a:ext>
            </a:extLst>
          </p:cNvPr>
          <p:cNvCxnSpPr>
            <a:cxnSpLocks/>
          </p:cNvCxnSpPr>
          <p:nvPr/>
        </p:nvCxnSpPr>
        <p:spPr>
          <a:xfrm flipH="1">
            <a:off x="2356586" y="1718698"/>
            <a:ext cx="1576471" cy="661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5DFE20D-079C-C419-3A74-66F8AB005462}"/>
              </a:ext>
            </a:extLst>
          </p:cNvPr>
          <p:cNvSpPr/>
          <p:nvPr/>
        </p:nvSpPr>
        <p:spPr>
          <a:xfrm>
            <a:off x="3294118" y="3302091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E65C1E-6793-C1AA-F505-8EED0CF86069}"/>
              </a:ext>
            </a:extLst>
          </p:cNvPr>
          <p:cNvSpPr/>
          <p:nvPr/>
        </p:nvSpPr>
        <p:spPr>
          <a:xfrm>
            <a:off x="6578543" y="138692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3D5BE9-961E-BADE-BD84-25BDDDE728F3}"/>
                  </a:ext>
                </a:extLst>
              </p:cNvPr>
              <p:cNvSpPr txBox="1"/>
              <p:nvPr/>
            </p:nvSpPr>
            <p:spPr>
              <a:xfrm>
                <a:off x="5840149" y="1426722"/>
                <a:ext cx="6093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3D5BE9-961E-BADE-BD84-25BDDDE72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49" y="1426722"/>
                <a:ext cx="60939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0330CB4-A7E4-C666-CFEF-05344505E1EA}"/>
              </a:ext>
            </a:extLst>
          </p:cNvPr>
          <p:cNvSpPr/>
          <p:nvPr/>
        </p:nvSpPr>
        <p:spPr>
          <a:xfrm>
            <a:off x="3918999" y="4156861"/>
            <a:ext cx="524108" cy="535259"/>
          </a:xfrm>
          <a:prstGeom prst="ellipse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9571F0-FEC4-CD22-F36E-2A212EBB43A5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4366353" y="1843798"/>
            <a:ext cx="1653629" cy="23914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49C27A-3485-B41C-1BD0-ACC6031A6B5A}"/>
              </a:ext>
            </a:extLst>
          </p:cNvPr>
          <p:cNvCxnSpPr>
            <a:cxnSpLocks/>
            <a:stCxn id="15" idx="5"/>
            <a:endCxn id="7" idx="1"/>
          </p:cNvCxnSpPr>
          <p:nvPr/>
        </p:nvCxnSpPr>
        <p:spPr>
          <a:xfrm>
            <a:off x="3741472" y="3758963"/>
            <a:ext cx="254281" cy="4762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99CB14-9CE9-9549-76A8-4FE89A109DCA}"/>
              </a:ext>
            </a:extLst>
          </p:cNvPr>
          <p:cNvCxnSpPr>
            <a:cxnSpLocks/>
          </p:cNvCxnSpPr>
          <p:nvPr/>
        </p:nvCxnSpPr>
        <p:spPr>
          <a:xfrm flipH="1">
            <a:off x="3005666" y="3720131"/>
            <a:ext cx="330502" cy="455473"/>
          </a:xfrm>
          <a:prstGeom prst="straightConnector1">
            <a:avLst/>
          </a:prstGeom>
          <a:ln>
            <a:solidFill>
              <a:schemeClr val="dk1">
                <a:alpha val="20133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riangle 16">
            <a:extLst>
              <a:ext uri="{FF2B5EF4-FFF2-40B4-BE49-F238E27FC236}">
                <a16:creationId xmlns:a16="http://schemas.microsoft.com/office/drawing/2014/main" id="{E728D8EA-F4A4-FE40-423B-880CE7C940ED}"/>
              </a:ext>
            </a:extLst>
          </p:cNvPr>
          <p:cNvSpPr/>
          <p:nvPr/>
        </p:nvSpPr>
        <p:spPr>
          <a:xfrm>
            <a:off x="2853883" y="4175604"/>
            <a:ext cx="333487" cy="299622"/>
          </a:xfrm>
          <a:prstGeom prst="triangle">
            <a:avLst/>
          </a:prstGeom>
          <a:ln>
            <a:solidFill>
              <a:schemeClr val="dk1">
                <a:alpha val="20133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4F7E5B-9938-A6EA-1E6D-681ED018BC4F}"/>
              </a:ext>
            </a:extLst>
          </p:cNvPr>
          <p:cNvCxnSpPr>
            <a:cxnSpLocks/>
          </p:cNvCxnSpPr>
          <p:nvPr/>
        </p:nvCxnSpPr>
        <p:spPr>
          <a:xfrm flipH="1">
            <a:off x="5392318" y="1843798"/>
            <a:ext cx="1633579" cy="3224862"/>
          </a:xfrm>
          <a:prstGeom prst="straightConnector1">
            <a:avLst/>
          </a:prstGeom>
          <a:ln w="19050">
            <a:solidFill>
              <a:schemeClr val="tx1">
                <a:alpha val="16151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840982D-B787-2EBB-DCB4-47F3CFF6EB40}"/>
              </a:ext>
            </a:extLst>
          </p:cNvPr>
          <p:cNvCxnSpPr/>
          <p:nvPr/>
        </p:nvCxnSpPr>
        <p:spPr>
          <a:xfrm flipH="1">
            <a:off x="4369195" y="1922185"/>
            <a:ext cx="2471402" cy="3220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CFD1-4512-4407-C427-1925494C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3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FBA131-97D7-8632-334F-31851D94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Graphs: Difficulty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4C9E06-EF9B-8191-17DE-27476FBB2230}"/>
              </a:ext>
            </a:extLst>
          </p:cNvPr>
          <p:cNvSpPr/>
          <p:nvPr/>
        </p:nvSpPr>
        <p:spPr>
          <a:xfrm>
            <a:off x="4768592" y="2817435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D2C71E-7755-EBBE-15EA-C87085AB2DBB}"/>
              </a:ext>
            </a:extLst>
          </p:cNvPr>
          <p:cNvSpPr/>
          <p:nvPr/>
        </p:nvSpPr>
        <p:spPr>
          <a:xfrm>
            <a:off x="6264290" y="28111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3419A1-BE01-4307-2DE4-322FB63A3407}"/>
              </a:ext>
            </a:extLst>
          </p:cNvPr>
          <p:cNvSpPr/>
          <p:nvPr/>
        </p:nvSpPr>
        <p:spPr>
          <a:xfrm>
            <a:off x="5634596" y="3852423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AC00AE-FB75-D55D-0504-E8CD56F05A1E}"/>
              </a:ext>
            </a:extLst>
          </p:cNvPr>
          <p:cNvCxnSpPr>
            <a:cxnSpLocks/>
          </p:cNvCxnSpPr>
          <p:nvPr/>
        </p:nvCxnSpPr>
        <p:spPr>
          <a:xfrm flipH="1">
            <a:off x="6021606" y="3327840"/>
            <a:ext cx="407296" cy="543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16D38F-8B89-124B-4CBB-D032608E96F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40887" y="3341479"/>
            <a:ext cx="570463" cy="589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1D975-7466-3831-568C-A33C97BE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21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43D0F-FDF8-C60E-08DC-0C733469D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872961-9461-07BA-E950-5EBF9E21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Graphs: Difficulty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E7E6A-501B-5623-13E8-1B7DC90FA9C8}"/>
              </a:ext>
            </a:extLst>
          </p:cNvPr>
          <p:cNvSpPr/>
          <p:nvPr/>
        </p:nvSpPr>
        <p:spPr>
          <a:xfrm>
            <a:off x="4768592" y="2817435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C667B1-D834-B38D-CD57-B33452062BA4}"/>
              </a:ext>
            </a:extLst>
          </p:cNvPr>
          <p:cNvSpPr/>
          <p:nvPr/>
        </p:nvSpPr>
        <p:spPr>
          <a:xfrm>
            <a:off x="6264290" y="28111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D7F336-D9C8-C69C-C8B4-542B90959162}"/>
              </a:ext>
            </a:extLst>
          </p:cNvPr>
          <p:cNvSpPr/>
          <p:nvPr/>
        </p:nvSpPr>
        <p:spPr>
          <a:xfrm>
            <a:off x="5634596" y="3852423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3DE860-8C93-9489-0F5E-40C95549FCAC}"/>
              </a:ext>
            </a:extLst>
          </p:cNvPr>
          <p:cNvCxnSpPr>
            <a:cxnSpLocks/>
          </p:cNvCxnSpPr>
          <p:nvPr/>
        </p:nvCxnSpPr>
        <p:spPr>
          <a:xfrm flipH="1">
            <a:off x="6021606" y="3327840"/>
            <a:ext cx="407296" cy="543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67ED60-91EE-81CC-4D59-E0E543979D0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40887" y="3341479"/>
            <a:ext cx="570463" cy="58933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C9F15-6CDF-71B8-E0F6-DAF4BC2D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79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1C45A-ED17-ECDE-2B42-EC4A59523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7F10B8-32A0-271D-4F4C-51A9BB1F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Graphs: Difficulty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11B0EE-336C-A42B-558D-A1864EBA5F80}"/>
              </a:ext>
            </a:extLst>
          </p:cNvPr>
          <p:cNvSpPr/>
          <p:nvPr/>
        </p:nvSpPr>
        <p:spPr>
          <a:xfrm>
            <a:off x="4768592" y="2817435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028EE8-E466-4356-60EC-39FCBEB319E5}"/>
              </a:ext>
            </a:extLst>
          </p:cNvPr>
          <p:cNvSpPr/>
          <p:nvPr/>
        </p:nvSpPr>
        <p:spPr>
          <a:xfrm>
            <a:off x="6264290" y="28111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437821-2F3A-CD36-A8C6-33C90273AD3B}"/>
              </a:ext>
            </a:extLst>
          </p:cNvPr>
          <p:cNvSpPr/>
          <p:nvPr/>
        </p:nvSpPr>
        <p:spPr>
          <a:xfrm>
            <a:off x="5634596" y="3852423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DE5BF7-3377-7A1D-74E0-FD23A3418465}"/>
              </a:ext>
            </a:extLst>
          </p:cNvPr>
          <p:cNvCxnSpPr>
            <a:cxnSpLocks/>
          </p:cNvCxnSpPr>
          <p:nvPr/>
        </p:nvCxnSpPr>
        <p:spPr>
          <a:xfrm flipH="1">
            <a:off x="6021606" y="3327840"/>
            <a:ext cx="407296" cy="543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ADC2F3-542F-587F-91B7-8E1559AA1E44}"/>
              </a:ext>
            </a:extLst>
          </p:cNvPr>
          <p:cNvCxnSpPr>
            <a:cxnSpLocks/>
            <a:stCxn id="6" idx="4"/>
            <a:endCxn id="2" idx="0"/>
          </p:cNvCxnSpPr>
          <p:nvPr/>
        </p:nvCxnSpPr>
        <p:spPr>
          <a:xfrm>
            <a:off x="5030646" y="3352694"/>
            <a:ext cx="133418" cy="49972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8CF0408-BD41-D976-3C84-4A0FB3F4FC47}"/>
              </a:ext>
            </a:extLst>
          </p:cNvPr>
          <p:cNvSpPr/>
          <p:nvPr/>
        </p:nvSpPr>
        <p:spPr>
          <a:xfrm>
            <a:off x="4902010" y="385242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9" name="Picture 2" descr="Alert icons for free download | Freepik">
            <a:extLst>
              <a:ext uri="{FF2B5EF4-FFF2-40B4-BE49-F238E27FC236}">
                <a16:creationId xmlns:a16="http://schemas.microsoft.com/office/drawing/2014/main" id="{0A0A4F01-AB5C-4874-2047-685F59F9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39" y="3511626"/>
            <a:ext cx="548371" cy="5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8FD06-15DA-A298-9C0E-05E14497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81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B60F8-D7CA-BEE1-E224-9838E464A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D778C5-0FB8-23A6-C87A-B88A749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Graphs: Difficulty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9B7D61-C02B-2027-F229-F562CC5F6FDE}"/>
              </a:ext>
            </a:extLst>
          </p:cNvPr>
          <p:cNvSpPr/>
          <p:nvPr/>
        </p:nvSpPr>
        <p:spPr>
          <a:xfrm>
            <a:off x="4768592" y="2817435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35558D-C864-8D5B-8AB5-9918836FDB00}"/>
              </a:ext>
            </a:extLst>
          </p:cNvPr>
          <p:cNvSpPr/>
          <p:nvPr/>
        </p:nvSpPr>
        <p:spPr>
          <a:xfrm>
            <a:off x="6264290" y="281111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E8C91D-4ECD-0392-0F86-47D17CC2581D}"/>
              </a:ext>
            </a:extLst>
          </p:cNvPr>
          <p:cNvSpPr/>
          <p:nvPr/>
        </p:nvSpPr>
        <p:spPr>
          <a:xfrm>
            <a:off x="5634596" y="3852423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34132A-1D91-F2F6-FB09-810BBC838613}"/>
              </a:ext>
            </a:extLst>
          </p:cNvPr>
          <p:cNvCxnSpPr>
            <a:cxnSpLocks/>
          </p:cNvCxnSpPr>
          <p:nvPr/>
        </p:nvCxnSpPr>
        <p:spPr>
          <a:xfrm flipH="1">
            <a:off x="6021606" y="3327840"/>
            <a:ext cx="407296" cy="543118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773F13-F0F5-32E9-9241-3B0C42D9BD99}"/>
              </a:ext>
            </a:extLst>
          </p:cNvPr>
          <p:cNvCxnSpPr>
            <a:cxnSpLocks/>
            <a:stCxn id="6" idx="4"/>
            <a:endCxn id="2" idx="0"/>
          </p:cNvCxnSpPr>
          <p:nvPr/>
        </p:nvCxnSpPr>
        <p:spPr>
          <a:xfrm>
            <a:off x="5030646" y="3352694"/>
            <a:ext cx="133418" cy="49972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0020D8D8-D160-89A5-7253-2D6950056570}"/>
              </a:ext>
            </a:extLst>
          </p:cNvPr>
          <p:cNvSpPr/>
          <p:nvPr/>
        </p:nvSpPr>
        <p:spPr>
          <a:xfrm>
            <a:off x="4902010" y="385242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9" name="Picture 2" descr="Alert icons for free download | Freepik">
            <a:extLst>
              <a:ext uri="{FF2B5EF4-FFF2-40B4-BE49-F238E27FC236}">
                <a16:creationId xmlns:a16="http://schemas.microsoft.com/office/drawing/2014/main" id="{B034BC67-2A14-77F3-1A1E-6FF62632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39" y="3511626"/>
            <a:ext cx="548371" cy="5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44BA91-31D6-B650-4960-BD751B43FE35}"/>
              </a:ext>
            </a:extLst>
          </p:cNvPr>
          <p:cNvSpPr txBox="1"/>
          <p:nvPr/>
        </p:nvSpPr>
        <p:spPr>
          <a:xfrm>
            <a:off x="7110805" y="4464423"/>
            <a:ext cx="23417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Address held by 2 has</a:t>
            </a:r>
          </a:p>
          <a:p>
            <a:r>
              <a:rPr lang="en-US" dirty="0"/>
              <a:t>already been read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15305-144A-85C4-77BE-BE0266AE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5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6E8C9-BC21-9FC9-557A-0007E15D2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2743-136E-32FF-F3DB-3806EAB3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Oblivious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797B62-BEC9-7868-B858-FA9ED79043FC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767081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 </a:t>
                </a:r>
                <a:r>
                  <a:rPr lang="en-US" sz="2000" b="1" dirty="0"/>
                  <a:t>Random Access Machine (RAM) </a:t>
                </a:r>
                <a:r>
                  <a:rPr lang="en-US" sz="2000" dirty="0"/>
                  <a:t>allows the following instructions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𝑊𝑟𝑖𝑡𝑒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D7D950-1EC3-5979-B9AE-A7BC702BB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7670818" cy="1015663"/>
              </a:xfrm>
              <a:prstGeom prst="rect">
                <a:avLst/>
              </a:prstGeom>
              <a:blipFill>
                <a:blip r:embed="rId3"/>
                <a:stretch>
                  <a:fillRect l="-826" t="-375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3B297CF-5B57-91A6-D550-359DE03D6C46}"/>
              </a:ext>
            </a:extLst>
          </p:cNvPr>
          <p:cNvSpPr txBox="1"/>
          <p:nvPr/>
        </p:nvSpPr>
        <p:spPr>
          <a:xfrm>
            <a:off x="838200" y="3228945"/>
            <a:ext cx="968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 </a:t>
            </a:r>
            <a:r>
              <a:rPr lang="en-US" sz="2000" b="1" i="1" dirty="0"/>
              <a:t>Oblivious </a:t>
            </a:r>
            <a:r>
              <a:rPr lang="en-US" sz="2000" b="1" dirty="0"/>
              <a:t>Random Access Machine (ORAM) </a:t>
            </a:r>
            <a:r>
              <a:rPr lang="en-US" sz="2000" dirty="0"/>
              <a:t>only leaks the number of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4928E-002F-6E40-5CCE-723A7EEF563F}"/>
              </a:ext>
            </a:extLst>
          </p:cNvPr>
          <p:cNvSpPr txBox="1"/>
          <p:nvPr/>
        </p:nvSpPr>
        <p:spPr>
          <a:xfrm>
            <a:off x="5103523" y="559659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C071E-AE1A-A523-E598-E42883B8C841}"/>
              </a:ext>
            </a:extLst>
          </p:cNvPr>
          <p:cNvSpPr txBox="1"/>
          <p:nvPr/>
        </p:nvSpPr>
        <p:spPr>
          <a:xfrm>
            <a:off x="8890855" y="5986329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95DB35-F784-9E95-B1C3-147C37559ED6}"/>
              </a:ext>
            </a:extLst>
          </p:cNvPr>
          <p:cNvCxnSpPr/>
          <p:nvPr/>
        </p:nvCxnSpPr>
        <p:spPr>
          <a:xfrm>
            <a:off x="6559325" y="4161633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474532-F672-E5EF-D3A0-ED55759A21E9}"/>
              </a:ext>
            </a:extLst>
          </p:cNvPr>
          <p:cNvCxnSpPr/>
          <p:nvPr/>
        </p:nvCxnSpPr>
        <p:spPr>
          <a:xfrm flipH="1">
            <a:off x="6559325" y="4561711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3547A0-9601-DD36-9EF9-7228B7CEA3E5}"/>
              </a:ext>
            </a:extLst>
          </p:cNvPr>
          <p:cNvCxnSpPr/>
          <p:nvPr/>
        </p:nvCxnSpPr>
        <p:spPr>
          <a:xfrm>
            <a:off x="6679114" y="5509940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925318-9A8C-0957-EEDC-76E8EED57D21}"/>
              </a:ext>
            </a:extLst>
          </p:cNvPr>
          <p:cNvCxnSpPr/>
          <p:nvPr/>
        </p:nvCxnSpPr>
        <p:spPr>
          <a:xfrm flipH="1">
            <a:off x="6679114" y="5910018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5ACB8C-4A92-3B14-9460-282C36813C22}"/>
              </a:ext>
            </a:extLst>
          </p:cNvPr>
          <p:cNvSpPr txBox="1"/>
          <p:nvPr/>
        </p:nvSpPr>
        <p:spPr>
          <a:xfrm rot="5400000">
            <a:off x="7396039" y="476487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276483-4E84-30FC-6F04-2FA796D1C7A2}"/>
              </a:ext>
            </a:extLst>
          </p:cNvPr>
          <p:cNvSpPr/>
          <p:nvPr/>
        </p:nvSpPr>
        <p:spPr>
          <a:xfrm>
            <a:off x="6603810" y="3905993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E1A2D9D5-4DB8-774F-E242-D005F6A94822}"/>
              </a:ext>
            </a:extLst>
          </p:cNvPr>
          <p:cNvSpPr/>
          <p:nvPr/>
        </p:nvSpPr>
        <p:spPr>
          <a:xfrm>
            <a:off x="6815190" y="3889866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DCF353-24FA-DFC5-1B77-DDFAEA0C3C6B}"/>
              </a:ext>
            </a:extLst>
          </p:cNvPr>
          <p:cNvSpPr/>
          <p:nvPr/>
        </p:nvSpPr>
        <p:spPr>
          <a:xfrm>
            <a:off x="7108639" y="3894070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166054-1231-CD4C-1B09-48F26B0C674E}"/>
              </a:ext>
            </a:extLst>
          </p:cNvPr>
          <p:cNvSpPr/>
          <p:nvPr/>
        </p:nvSpPr>
        <p:spPr>
          <a:xfrm>
            <a:off x="7326987" y="3896609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E7FDBA-7C84-5BA1-F768-E0446D932243}"/>
              </a:ext>
            </a:extLst>
          </p:cNvPr>
          <p:cNvSpPr/>
          <p:nvPr/>
        </p:nvSpPr>
        <p:spPr>
          <a:xfrm>
            <a:off x="7550290" y="3896609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4070E6E8-03B1-19D4-7AB9-B57F49C312C2}"/>
              </a:ext>
            </a:extLst>
          </p:cNvPr>
          <p:cNvSpPr/>
          <p:nvPr/>
        </p:nvSpPr>
        <p:spPr>
          <a:xfrm>
            <a:off x="7751557" y="3882736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455DE78F-D3EC-C480-AC3F-12EB2C2D5ED9}"/>
              </a:ext>
            </a:extLst>
          </p:cNvPr>
          <p:cNvSpPr/>
          <p:nvPr/>
        </p:nvSpPr>
        <p:spPr>
          <a:xfrm>
            <a:off x="8002394" y="3890273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BCB9AE68-109A-FD04-189E-87D252387E4E}"/>
              </a:ext>
            </a:extLst>
          </p:cNvPr>
          <p:cNvSpPr/>
          <p:nvPr/>
        </p:nvSpPr>
        <p:spPr>
          <a:xfrm>
            <a:off x="6798740" y="5258111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75206C-F6E7-01CE-F419-039CC5FFEC1F}"/>
              </a:ext>
            </a:extLst>
          </p:cNvPr>
          <p:cNvSpPr/>
          <p:nvPr/>
        </p:nvSpPr>
        <p:spPr>
          <a:xfrm>
            <a:off x="7093999" y="5262315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DC6B6A-3D6C-8B62-AA3E-A000ED8DCBDE}"/>
              </a:ext>
            </a:extLst>
          </p:cNvPr>
          <p:cNvSpPr/>
          <p:nvPr/>
        </p:nvSpPr>
        <p:spPr>
          <a:xfrm>
            <a:off x="7310475" y="5262315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3B49669B-2BB7-394F-4014-C880C16B9106}"/>
              </a:ext>
            </a:extLst>
          </p:cNvPr>
          <p:cNvSpPr/>
          <p:nvPr/>
        </p:nvSpPr>
        <p:spPr>
          <a:xfrm>
            <a:off x="7506676" y="5257139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724089-C38A-D515-9FBE-D0D6D25008D2}"/>
              </a:ext>
            </a:extLst>
          </p:cNvPr>
          <p:cNvSpPr/>
          <p:nvPr/>
        </p:nvSpPr>
        <p:spPr>
          <a:xfrm>
            <a:off x="7805096" y="5255674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D202C2D6-CB51-6F2B-9E42-99E2294A7802}"/>
              </a:ext>
            </a:extLst>
          </p:cNvPr>
          <p:cNvSpPr/>
          <p:nvPr/>
        </p:nvSpPr>
        <p:spPr>
          <a:xfrm>
            <a:off x="8002394" y="5260213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C93357C-D467-2DBC-A410-8DA69283503B}"/>
              </a:ext>
            </a:extLst>
          </p:cNvPr>
          <p:cNvSpPr/>
          <p:nvPr/>
        </p:nvSpPr>
        <p:spPr>
          <a:xfrm>
            <a:off x="6679300" y="431007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BF697B-0636-315D-8D91-5EF9A68EB3C8}"/>
              </a:ext>
            </a:extLst>
          </p:cNvPr>
          <p:cNvSpPr/>
          <p:nvPr/>
        </p:nvSpPr>
        <p:spPr>
          <a:xfrm>
            <a:off x="6918315" y="431007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37B25A1-B81C-7C0F-D72E-EE36B2296F30}"/>
              </a:ext>
            </a:extLst>
          </p:cNvPr>
          <p:cNvSpPr/>
          <p:nvPr/>
        </p:nvSpPr>
        <p:spPr>
          <a:xfrm>
            <a:off x="7183942" y="4311096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012CE51-3C01-F776-AF39-F7367F325C5D}"/>
              </a:ext>
            </a:extLst>
          </p:cNvPr>
          <p:cNvSpPr/>
          <p:nvPr/>
        </p:nvSpPr>
        <p:spPr>
          <a:xfrm>
            <a:off x="7466608" y="431108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3C7B7A7-A9F6-653B-5485-552362D08276}"/>
              </a:ext>
            </a:extLst>
          </p:cNvPr>
          <p:cNvSpPr/>
          <p:nvPr/>
        </p:nvSpPr>
        <p:spPr>
          <a:xfrm>
            <a:off x="7705623" y="431108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E68C229-7ABE-67EF-2571-707AA7D56870}"/>
              </a:ext>
            </a:extLst>
          </p:cNvPr>
          <p:cNvSpPr/>
          <p:nvPr/>
        </p:nvSpPr>
        <p:spPr>
          <a:xfrm>
            <a:off x="7971250" y="4312111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664BB1-FF08-061C-BC01-61579E9F8F3F}"/>
              </a:ext>
            </a:extLst>
          </p:cNvPr>
          <p:cNvSpPr/>
          <p:nvPr/>
        </p:nvSpPr>
        <p:spPr>
          <a:xfrm>
            <a:off x="6817518" y="5647985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48D11B9-B6B8-3C9F-B00C-245F759967E2}"/>
              </a:ext>
            </a:extLst>
          </p:cNvPr>
          <p:cNvSpPr/>
          <p:nvPr/>
        </p:nvSpPr>
        <p:spPr>
          <a:xfrm>
            <a:off x="7056533" y="5647985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A323209-E2CF-ECCA-215B-24B32CD23A0A}"/>
              </a:ext>
            </a:extLst>
          </p:cNvPr>
          <p:cNvSpPr/>
          <p:nvPr/>
        </p:nvSpPr>
        <p:spPr>
          <a:xfrm>
            <a:off x="7322160" y="564900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AFFF807-AAD9-83B1-0AEE-F3AEAEA0521F}"/>
              </a:ext>
            </a:extLst>
          </p:cNvPr>
          <p:cNvSpPr/>
          <p:nvPr/>
        </p:nvSpPr>
        <p:spPr>
          <a:xfrm>
            <a:off x="7604826" y="5649000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951E56-DAD6-7498-38F8-DAC0CE613C08}"/>
              </a:ext>
            </a:extLst>
          </p:cNvPr>
          <p:cNvSpPr/>
          <p:nvPr/>
        </p:nvSpPr>
        <p:spPr>
          <a:xfrm>
            <a:off x="7843841" y="5649000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4194094-E71A-C448-9AB8-9593A2F564C4}"/>
              </a:ext>
            </a:extLst>
          </p:cNvPr>
          <p:cNvSpPr/>
          <p:nvPr/>
        </p:nvSpPr>
        <p:spPr>
          <a:xfrm>
            <a:off x="8109468" y="565002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loud server - Free computer icons">
            <a:extLst>
              <a:ext uri="{FF2B5EF4-FFF2-40B4-BE49-F238E27FC236}">
                <a16:creationId xmlns:a16="http://schemas.microsoft.com/office/drawing/2014/main" id="{B194BDD7-AAC6-22E3-647E-9086441D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43" y="3889866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FEFA493-6FE9-25EA-CCDD-A83B399E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😈 - Smiling Face With Horns (Smiling Face With Horns) Emoji 📖 Emoji  Meaning ✂ Copy &amp; 📋 Paste (◕‿◕) SYMBL">
            <a:extLst>
              <a:ext uri="{FF2B5EF4-FFF2-40B4-BE49-F238E27FC236}">
                <a16:creationId xmlns:a16="http://schemas.microsoft.com/office/drawing/2014/main" id="{CC8E6CEF-89B9-C49F-96DF-CB001F6B2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05" y="3848903"/>
            <a:ext cx="753761" cy="7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0487D2-51FA-5EBB-A6BA-92143AF20AC6}"/>
              </a:ext>
            </a:extLst>
          </p:cNvPr>
          <p:cNvCxnSpPr/>
          <p:nvPr/>
        </p:nvCxnSpPr>
        <p:spPr>
          <a:xfrm>
            <a:off x="3033656" y="4700115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2E8A04D-1C45-2BE1-C164-371A47B7FD34}"/>
              </a:ext>
            </a:extLst>
          </p:cNvPr>
          <p:cNvSpPr txBox="1"/>
          <p:nvPr/>
        </p:nvSpPr>
        <p:spPr>
          <a:xfrm>
            <a:off x="3657600" y="42678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1030" name="Picture 6" descr="Simulation - Free computer icons">
            <a:extLst>
              <a:ext uri="{FF2B5EF4-FFF2-40B4-BE49-F238E27FC236}">
                <a16:creationId xmlns:a16="http://schemas.microsoft.com/office/drawing/2014/main" id="{C6F88CBA-9651-0F7E-20AD-A0345813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80" y="4319455"/>
            <a:ext cx="1032214" cy="103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956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83BE-BEB2-FCB4-C2FC-FA7BD2F5C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2B14C5-9911-5091-7E4C-061E8D7A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Pointers for Graphs: Difficulty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D80382-C830-CDF3-9D9F-7C597EB12567}"/>
              </a:ext>
            </a:extLst>
          </p:cNvPr>
          <p:cNvSpPr/>
          <p:nvPr/>
        </p:nvSpPr>
        <p:spPr>
          <a:xfrm>
            <a:off x="4768592" y="2817435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4DF22F-B397-B188-FCBF-2378B7C92C83}"/>
              </a:ext>
            </a:extLst>
          </p:cNvPr>
          <p:cNvSpPr/>
          <p:nvPr/>
        </p:nvSpPr>
        <p:spPr>
          <a:xfrm>
            <a:off x="6264290" y="2811116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8ED949-B2E3-29B8-E2BD-7FC4C43987C4}"/>
              </a:ext>
            </a:extLst>
          </p:cNvPr>
          <p:cNvSpPr/>
          <p:nvPr/>
        </p:nvSpPr>
        <p:spPr>
          <a:xfrm>
            <a:off x="5634596" y="3852423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34A61C-09E8-461A-B088-40EFBBF35EEE}"/>
              </a:ext>
            </a:extLst>
          </p:cNvPr>
          <p:cNvCxnSpPr>
            <a:cxnSpLocks/>
            <a:stCxn id="5" idx="4"/>
            <a:endCxn id="2" idx="7"/>
          </p:cNvCxnSpPr>
          <p:nvPr/>
        </p:nvCxnSpPr>
        <p:spPr>
          <a:xfrm flipH="1">
            <a:off x="5349364" y="3353215"/>
            <a:ext cx="550473" cy="577594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402815-24B7-14C7-562D-E892480A6E14}"/>
              </a:ext>
            </a:extLst>
          </p:cNvPr>
          <p:cNvCxnSpPr>
            <a:cxnSpLocks/>
            <a:stCxn id="6" idx="4"/>
            <a:endCxn id="2" idx="0"/>
          </p:cNvCxnSpPr>
          <p:nvPr/>
        </p:nvCxnSpPr>
        <p:spPr>
          <a:xfrm>
            <a:off x="5030646" y="3352694"/>
            <a:ext cx="133418" cy="49972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647274D4-2A64-8732-1A2E-9C565874F24B}"/>
              </a:ext>
            </a:extLst>
          </p:cNvPr>
          <p:cNvSpPr/>
          <p:nvPr/>
        </p:nvSpPr>
        <p:spPr>
          <a:xfrm>
            <a:off x="4902010" y="3852422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9" name="Picture 2" descr="Alert icons for free download | Freepik">
            <a:extLst>
              <a:ext uri="{FF2B5EF4-FFF2-40B4-BE49-F238E27FC236}">
                <a16:creationId xmlns:a16="http://schemas.microsoft.com/office/drawing/2014/main" id="{9FC74662-C043-9B00-ABFD-58D0889C6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39" y="3511626"/>
            <a:ext cx="548371" cy="5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EE3A9BF-C0FD-61D7-9DED-2694E98C6687}"/>
              </a:ext>
            </a:extLst>
          </p:cNvPr>
          <p:cNvSpPr/>
          <p:nvPr/>
        </p:nvSpPr>
        <p:spPr>
          <a:xfrm>
            <a:off x="7822272" y="952662"/>
            <a:ext cx="524108" cy="535259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37AAC6-07A9-12DC-7ED1-D0A7C371A2E5}"/>
              </a:ext>
            </a:extLst>
          </p:cNvPr>
          <p:cNvSpPr/>
          <p:nvPr/>
        </p:nvSpPr>
        <p:spPr>
          <a:xfrm>
            <a:off x="8765505" y="1763046"/>
            <a:ext cx="524108" cy="535259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6953D4-71E0-D1F3-BFE8-0C13624580E1}"/>
              </a:ext>
            </a:extLst>
          </p:cNvPr>
          <p:cNvSpPr/>
          <p:nvPr/>
        </p:nvSpPr>
        <p:spPr>
          <a:xfrm>
            <a:off x="5881109" y="1925602"/>
            <a:ext cx="524108" cy="535259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41E1BD-4D4D-480B-6C23-FB7CA3152B7D}"/>
              </a:ext>
            </a:extLst>
          </p:cNvPr>
          <p:cNvSpPr/>
          <p:nvPr/>
        </p:nvSpPr>
        <p:spPr>
          <a:xfrm>
            <a:off x="7130294" y="1968400"/>
            <a:ext cx="524108" cy="535259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338938-4B88-476C-74C3-2ED512548F76}"/>
              </a:ext>
            </a:extLst>
          </p:cNvPr>
          <p:cNvSpPr/>
          <p:nvPr/>
        </p:nvSpPr>
        <p:spPr>
          <a:xfrm>
            <a:off x="8148170" y="2856708"/>
            <a:ext cx="524108" cy="535259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1E0A35-CBFC-22CB-DB37-DC6F3A5A180C}"/>
              </a:ext>
            </a:extLst>
          </p:cNvPr>
          <p:cNvSpPr/>
          <p:nvPr/>
        </p:nvSpPr>
        <p:spPr>
          <a:xfrm>
            <a:off x="7236883" y="3702453"/>
            <a:ext cx="524108" cy="535259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7DB35B-B9C6-9EEE-71F3-B3494B269582}"/>
              </a:ext>
            </a:extLst>
          </p:cNvPr>
          <p:cNvCxnSpPr>
            <a:cxnSpLocks/>
            <a:stCxn id="12" idx="6"/>
            <a:endCxn id="15" idx="2"/>
          </p:cNvCxnSpPr>
          <p:nvPr/>
        </p:nvCxnSpPr>
        <p:spPr>
          <a:xfrm>
            <a:off x="6405217" y="2193232"/>
            <a:ext cx="725077" cy="4279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8C0744-DC7D-D31C-2F6B-EBFB1252AF91}"/>
              </a:ext>
            </a:extLst>
          </p:cNvPr>
          <p:cNvCxnSpPr>
            <a:cxnSpLocks/>
            <a:endCxn id="15" idx="7"/>
          </p:cNvCxnSpPr>
          <p:nvPr/>
        </p:nvCxnSpPr>
        <p:spPr>
          <a:xfrm flipH="1">
            <a:off x="7577648" y="1462791"/>
            <a:ext cx="406266" cy="58399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C1F4B6-AD1B-1B3E-00DA-35310FF0CB1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275511" y="1419265"/>
            <a:ext cx="566748" cy="4221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022D52-16D2-500A-E357-9A002949BE21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6742815" y="2425272"/>
            <a:ext cx="464233" cy="52183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B03C18-4A4D-87D7-BA68-E35488567512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8595524" y="2308036"/>
            <a:ext cx="368417" cy="62705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898471-A492-21E5-DFF3-BB37E7359A16}"/>
              </a:ext>
            </a:extLst>
          </p:cNvPr>
          <p:cNvCxnSpPr>
            <a:cxnSpLocks/>
            <a:stCxn id="11" idx="2"/>
            <a:endCxn id="15" idx="6"/>
          </p:cNvCxnSpPr>
          <p:nvPr/>
        </p:nvCxnSpPr>
        <p:spPr>
          <a:xfrm flipH="1">
            <a:off x="7654402" y="2030676"/>
            <a:ext cx="1111103" cy="205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2DC905-C197-8F87-F026-A16C710770E7}"/>
              </a:ext>
            </a:extLst>
          </p:cNvPr>
          <p:cNvCxnSpPr>
            <a:cxnSpLocks/>
          </p:cNvCxnSpPr>
          <p:nvPr/>
        </p:nvCxnSpPr>
        <p:spPr>
          <a:xfrm>
            <a:off x="7593473" y="2427936"/>
            <a:ext cx="573031" cy="5678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970407-EB13-F320-AB35-FBD092050E39}"/>
              </a:ext>
            </a:extLst>
          </p:cNvPr>
          <p:cNvCxnSpPr>
            <a:cxnSpLocks/>
          </p:cNvCxnSpPr>
          <p:nvPr/>
        </p:nvCxnSpPr>
        <p:spPr>
          <a:xfrm flipH="1" flipV="1">
            <a:off x="6796663" y="3118019"/>
            <a:ext cx="1366646" cy="7973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D0CECD-35FD-B1C7-D3FA-8775DE53DA0F}"/>
              </a:ext>
            </a:extLst>
          </p:cNvPr>
          <p:cNvCxnSpPr>
            <a:cxnSpLocks/>
            <a:endCxn id="17" idx="7"/>
          </p:cNvCxnSpPr>
          <p:nvPr/>
        </p:nvCxnSpPr>
        <p:spPr>
          <a:xfrm flipH="1">
            <a:off x="7684237" y="3353215"/>
            <a:ext cx="591274" cy="42762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576EA54-E15E-5364-F994-EA327A0B7A6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719909" y="3307261"/>
            <a:ext cx="593728" cy="47357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628298-1312-81E7-4FCF-7552154039F8}"/>
              </a:ext>
            </a:extLst>
          </p:cNvPr>
          <p:cNvSpPr txBox="1"/>
          <p:nvPr/>
        </p:nvSpPr>
        <p:spPr>
          <a:xfrm>
            <a:off x="8842259" y="3702453"/>
            <a:ext cx="17139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Cannot rebuild </a:t>
            </a:r>
          </a:p>
          <a:p>
            <a:r>
              <a:rPr lang="en-US" dirty="0"/>
              <a:t>entire graph!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C5271E-4DC9-DF54-16BD-72088833A1B0}"/>
              </a:ext>
            </a:extLst>
          </p:cNvPr>
          <p:cNvSpPr txBox="1"/>
          <p:nvPr/>
        </p:nvSpPr>
        <p:spPr>
          <a:xfrm>
            <a:off x="1441420" y="4896140"/>
            <a:ext cx="26202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Update pointers with the</a:t>
            </a:r>
          </a:p>
          <a:p>
            <a:r>
              <a:rPr lang="en-US" dirty="0"/>
              <a:t>new addresses of 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82972-77BE-2748-A3B6-3CC93DDD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50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380698-885C-F494-EAD9-E8705AF99812}"/>
              </a:ext>
            </a:extLst>
          </p:cNvPr>
          <p:cNvSpPr/>
          <p:nvPr/>
        </p:nvSpPr>
        <p:spPr>
          <a:xfrm>
            <a:off x="5637783" y="2817956"/>
            <a:ext cx="524108" cy="5352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2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CDAA6-5BE0-DC17-F708-D7F2BBF07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01A31B-FF7D-EF1B-AB56-494BB6C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155303-A08F-FE0A-C858-5FD51CA0C11B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3189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𝑖𝑛𝑖𝑡𝑄𝑢𝑒𝑢𝑒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155303-A08F-FE0A-C858-5FD51CA0C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318922" cy="1015663"/>
              </a:xfrm>
              <a:prstGeom prst="rect">
                <a:avLst/>
              </a:prstGeom>
              <a:blipFill>
                <a:blip r:embed="rId2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687BA34-032A-19CB-60CD-1AEF2769648F}"/>
              </a:ext>
            </a:extLst>
          </p:cNvPr>
          <p:cNvSpPr/>
          <p:nvPr/>
        </p:nvSpPr>
        <p:spPr>
          <a:xfrm>
            <a:off x="2275827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E9CEC0-1695-7DBD-0C2F-68D360F5D11F}"/>
              </a:ext>
            </a:extLst>
          </p:cNvPr>
          <p:cNvCxnSpPr>
            <a:cxnSpLocks/>
          </p:cNvCxnSpPr>
          <p:nvPr/>
        </p:nvCxnSpPr>
        <p:spPr>
          <a:xfrm flipV="1">
            <a:off x="1964724" y="4034481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2E687E-9F17-208D-DC25-8EBA16D4BC3E}"/>
              </a:ext>
            </a:extLst>
          </p:cNvPr>
          <p:cNvCxnSpPr>
            <a:cxnSpLocks/>
          </p:cNvCxnSpPr>
          <p:nvPr/>
        </p:nvCxnSpPr>
        <p:spPr>
          <a:xfrm flipH="1" flipV="1">
            <a:off x="2583722" y="4034481"/>
            <a:ext cx="134898" cy="698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B28A0-CC5F-6BA6-5762-689BDACF7869}"/>
                  </a:ext>
                </a:extLst>
              </p:cNvPr>
              <p:cNvSpPr txBox="1"/>
              <p:nvPr/>
            </p:nvSpPr>
            <p:spPr>
              <a:xfrm>
                <a:off x="2265494" y="4708900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B28A0-CC5F-6BA6-5762-689BDACF7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494" y="4708900"/>
                <a:ext cx="76822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7B4B7B-E7FA-D9FE-477F-D3BA01A1CF8D}"/>
                  </a:ext>
                </a:extLst>
              </p:cNvPr>
              <p:cNvSpPr txBox="1"/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7B4B7B-E7FA-D9FE-477F-D3BA01A1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423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4C108-E186-340F-CD72-B62F2C1C9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1AD994-64CE-8218-799B-E94E4288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2AF7D-50B8-2265-E552-9C85DACE47EE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42574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𝑖𝑛𝑖𝑡𝑄𝑢𝑒𝑢𝑒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𝑒𝑛𝑞𝑢𝑒𝑢𝑒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2AF7D-50B8-2265-E552-9C85DACE4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425746" cy="1323439"/>
              </a:xfrm>
              <a:prstGeom prst="rect">
                <a:avLst/>
              </a:prstGeom>
              <a:blipFill>
                <a:blip r:embed="rId2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29A7ACA-FB96-355A-1BF2-4401578B5090}"/>
              </a:ext>
            </a:extLst>
          </p:cNvPr>
          <p:cNvSpPr/>
          <p:nvPr/>
        </p:nvSpPr>
        <p:spPr>
          <a:xfrm>
            <a:off x="2275827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CE11FA2-43FE-CEB0-60B6-5576A64BAAE6}"/>
              </a:ext>
            </a:extLst>
          </p:cNvPr>
          <p:cNvCxnSpPr>
            <a:cxnSpLocks/>
          </p:cNvCxnSpPr>
          <p:nvPr/>
        </p:nvCxnSpPr>
        <p:spPr>
          <a:xfrm flipV="1">
            <a:off x="1964724" y="4034481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564A87-48B4-21CA-6E7B-E3067BCFF104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3530695" y="4034481"/>
            <a:ext cx="33737" cy="594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621039-1BBB-8DF6-D254-7DA599659C62}"/>
                  </a:ext>
                </a:extLst>
              </p:cNvPr>
              <p:cNvSpPr txBox="1"/>
              <p:nvPr/>
            </p:nvSpPr>
            <p:spPr>
              <a:xfrm>
                <a:off x="3163451" y="4732638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621039-1BBB-8DF6-D254-7DA59965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51" y="4732638"/>
                <a:ext cx="76822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62DE90-FD4A-D9B0-3431-AD6F3670350B}"/>
                  </a:ext>
                </a:extLst>
              </p:cNvPr>
              <p:cNvSpPr txBox="1"/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62DE90-FD4A-D9B0-3431-AD6F36703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685D0A-4E1E-49EB-1448-E589C12BC2A6}"/>
              </a:ext>
            </a:extLst>
          </p:cNvPr>
          <p:cNvCxnSpPr>
            <a:cxnSpLocks/>
          </p:cNvCxnSpPr>
          <p:nvPr/>
        </p:nvCxnSpPr>
        <p:spPr>
          <a:xfrm flipV="1">
            <a:off x="2718620" y="3787212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5E29EC6-10DF-6C56-08AC-7FF1FD8399ED}"/>
              </a:ext>
            </a:extLst>
          </p:cNvPr>
          <p:cNvSpPr/>
          <p:nvPr/>
        </p:nvSpPr>
        <p:spPr>
          <a:xfrm>
            <a:off x="3309298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D21C33-600D-E161-D75C-FF7860AED043}"/>
                  </a:ext>
                </a:extLst>
              </p:cNvPr>
              <p:cNvSpPr txBox="1"/>
              <p:nvPr/>
            </p:nvSpPr>
            <p:spPr>
              <a:xfrm>
                <a:off x="2275827" y="3602546"/>
                <a:ext cx="455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D21C33-600D-E161-D75C-FF7860AED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7" y="3602546"/>
                <a:ext cx="4559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653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36502-1BAF-CEAD-2354-9352A415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12DAD9-9387-165F-8D35-DEE3AA9E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386832-2160-19D6-E4C3-D9B933A257ED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42574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𝑖𝑛𝑖𝑡𝑄𝑢𝑒𝑢𝑒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𝑒𝑛𝑞𝑢𝑒𝑢𝑒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386832-2160-19D6-E4C3-D9B933A25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425746" cy="1323439"/>
              </a:xfrm>
              <a:prstGeom prst="rect">
                <a:avLst/>
              </a:prstGeom>
              <a:blipFill>
                <a:blip r:embed="rId2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D45B791-59C6-F689-254E-6C84D1B7A31B}"/>
              </a:ext>
            </a:extLst>
          </p:cNvPr>
          <p:cNvSpPr/>
          <p:nvPr/>
        </p:nvSpPr>
        <p:spPr>
          <a:xfrm>
            <a:off x="2275827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C78A616-BAA4-8B25-D5EF-1D6F5BF94017}"/>
              </a:ext>
            </a:extLst>
          </p:cNvPr>
          <p:cNvCxnSpPr>
            <a:cxnSpLocks/>
          </p:cNvCxnSpPr>
          <p:nvPr/>
        </p:nvCxnSpPr>
        <p:spPr>
          <a:xfrm flipV="1">
            <a:off x="1964724" y="4034481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39B7B6-B034-F9FB-6B0A-15EBD25151FE}"/>
              </a:ext>
            </a:extLst>
          </p:cNvPr>
          <p:cNvCxnSpPr>
            <a:cxnSpLocks/>
          </p:cNvCxnSpPr>
          <p:nvPr/>
        </p:nvCxnSpPr>
        <p:spPr>
          <a:xfrm flipH="1" flipV="1">
            <a:off x="4562610" y="4034481"/>
            <a:ext cx="33737" cy="594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700B5-FA2B-F926-74A2-2A2ECE965B7B}"/>
                  </a:ext>
                </a:extLst>
              </p:cNvPr>
              <p:cNvSpPr txBox="1"/>
              <p:nvPr/>
            </p:nvSpPr>
            <p:spPr>
              <a:xfrm>
                <a:off x="4172813" y="4701914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700B5-FA2B-F926-74A2-2A2ECE965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813" y="4701914"/>
                <a:ext cx="76822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C036FA-9240-F8CC-6996-9C76D36DD095}"/>
                  </a:ext>
                </a:extLst>
              </p:cNvPr>
              <p:cNvSpPr txBox="1"/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C036FA-9240-F8CC-6996-9C76D36DD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9C56A7-6D7A-3531-8EF5-5CEDF40136AB}"/>
              </a:ext>
            </a:extLst>
          </p:cNvPr>
          <p:cNvCxnSpPr>
            <a:cxnSpLocks/>
          </p:cNvCxnSpPr>
          <p:nvPr/>
        </p:nvCxnSpPr>
        <p:spPr>
          <a:xfrm flipV="1">
            <a:off x="2718620" y="3787212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B676F0-3CF8-0465-1BEE-63E2746EB93E}"/>
              </a:ext>
            </a:extLst>
          </p:cNvPr>
          <p:cNvSpPr/>
          <p:nvPr/>
        </p:nvSpPr>
        <p:spPr>
          <a:xfrm>
            <a:off x="3309298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A78893-2EFF-9CBD-E6D6-54A1E312490D}"/>
              </a:ext>
            </a:extLst>
          </p:cNvPr>
          <p:cNvCxnSpPr>
            <a:cxnSpLocks/>
          </p:cNvCxnSpPr>
          <p:nvPr/>
        </p:nvCxnSpPr>
        <p:spPr>
          <a:xfrm flipV="1">
            <a:off x="3766357" y="3792353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5BCFA7-CE3A-A533-2958-0AD6ED8169E1}"/>
              </a:ext>
            </a:extLst>
          </p:cNvPr>
          <p:cNvSpPr/>
          <p:nvPr/>
        </p:nvSpPr>
        <p:spPr>
          <a:xfrm>
            <a:off x="4335529" y="3584104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ADE0EA-B5EC-1E0B-675A-9C0AE65EF336}"/>
                  </a:ext>
                </a:extLst>
              </p:cNvPr>
              <p:cNvSpPr txBox="1"/>
              <p:nvPr/>
            </p:nvSpPr>
            <p:spPr>
              <a:xfrm>
                <a:off x="2275827" y="3607768"/>
                <a:ext cx="455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ADE0EA-B5EC-1E0B-675A-9C0AE65EF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7" y="3607768"/>
                <a:ext cx="4559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85EF73-558A-0538-AAC7-EC4C7F953F7C}"/>
                  </a:ext>
                </a:extLst>
              </p:cNvPr>
              <p:cNvSpPr txBox="1"/>
              <p:nvPr/>
            </p:nvSpPr>
            <p:spPr>
              <a:xfrm>
                <a:off x="3302714" y="3610298"/>
                <a:ext cx="461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85EF73-558A-0538-AAC7-EC4C7F953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14" y="3610298"/>
                <a:ext cx="4612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7337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5740E-539C-2010-4EF8-C76BB159F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5E904D-19A2-FC82-A868-6AFEE596A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B4CBB4-3D96-376A-2BB9-072E8C92AE37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42279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𝑖𝑛𝑖𝑡𝑄𝑢𝑒𝑢𝑒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𝑒𝑛𝑞𝑢𝑒𝑢𝑒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B4CBB4-3D96-376A-2BB9-072E8C92A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422796" cy="1323439"/>
              </a:xfrm>
              <a:prstGeom prst="rect">
                <a:avLst/>
              </a:prstGeom>
              <a:blipFill>
                <a:blip r:embed="rId2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1D0AB1B-5A25-C3A3-7570-15929821BD16}"/>
              </a:ext>
            </a:extLst>
          </p:cNvPr>
          <p:cNvSpPr/>
          <p:nvPr/>
        </p:nvSpPr>
        <p:spPr>
          <a:xfrm>
            <a:off x="2275827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FBE38DA-29CE-6819-5BA8-7856BC388051}"/>
              </a:ext>
            </a:extLst>
          </p:cNvPr>
          <p:cNvCxnSpPr>
            <a:cxnSpLocks/>
          </p:cNvCxnSpPr>
          <p:nvPr/>
        </p:nvCxnSpPr>
        <p:spPr>
          <a:xfrm flipV="1">
            <a:off x="1964724" y="4034481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32AB5B-0430-1B97-82F0-FF9A366B9B8A}"/>
              </a:ext>
            </a:extLst>
          </p:cNvPr>
          <p:cNvCxnSpPr>
            <a:cxnSpLocks/>
          </p:cNvCxnSpPr>
          <p:nvPr/>
        </p:nvCxnSpPr>
        <p:spPr>
          <a:xfrm flipH="1" flipV="1">
            <a:off x="5568890" y="4041485"/>
            <a:ext cx="33737" cy="594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33E57-27D8-BCBF-A84C-06D81308E56E}"/>
                  </a:ext>
                </a:extLst>
              </p:cNvPr>
              <p:cNvSpPr txBox="1"/>
              <p:nvPr/>
            </p:nvSpPr>
            <p:spPr>
              <a:xfrm>
                <a:off x="5184778" y="4707924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33E57-27D8-BCBF-A84C-06D81308E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78" y="4707924"/>
                <a:ext cx="76822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F8B8D-A458-6DE1-B477-0F44A3A122E8}"/>
                  </a:ext>
                </a:extLst>
              </p:cNvPr>
              <p:cNvSpPr txBox="1"/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F8B8D-A458-6DE1-B477-0F44A3A12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DBBC92-2217-7EE9-F20D-56E6BEE87603}"/>
              </a:ext>
            </a:extLst>
          </p:cNvPr>
          <p:cNvCxnSpPr>
            <a:cxnSpLocks/>
          </p:cNvCxnSpPr>
          <p:nvPr/>
        </p:nvCxnSpPr>
        <p:spPr>
          <a:xfrm flipV="1">
            <a:off x="2718620" y="3787212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95489FC-333F-0059-B65C-88036EEA1E65}"/>
              </a:ext>
            </a:extLst>
          </p:cNvPr>
          <p:cNvSpPr/>
          <p:nvPr/>
        </p:nvSpPr>
        <p:spPr>
          <a:xfrm>
            <a:off x="3309298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5CF4D9-3665-6260-FEBA-62CAB083660B}"/>
              </a:ext>
            </a:extLst>
          </p:cNvPr>
          <p:cNvCxnSpPr>
            <a:cxnSpLocks/>
          </p:cNvCxnSpPr>
          <p:nvPr/>
        </p:nvCxnSpPr>
        <p:spPr>
          <a:xfrm flipV="1">
            <a:off x="3766357" y="3792353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28EAFC6-0D40-BC54-5795-280D4023E568}"/>
              </a:ext>
            </a:extLst>
          </p:cNvPr>
          <p:cNvSpPr/>
          <p:nvPr/>
        </p:nvSpPr>
        <p:spPr>
          <a:xfrm>
            <a:off x="4335529" y="3584104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E78B68-0F97-16E9-F8CB-3325E3DA1D77}"/>
                  </a:ext>
                </a:extLst>
              </p:cNvPr>
              <p:cNvSpPr txBox="1"/>
              <p:nvPr/>
            </p:nvSpPr>
            <p:spPr>
              <a:xfrm>
                <a:off x="2275827" y="3607768"/>
                <a:ext cx="455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E78B68-0F97-16E9-F8CB-3325E3DA1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7" y="3607768"/>
                <a:ext cx="4559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99CED0-1807-B7E5-C87B-E7A4588224DA}"/>
                  </a:ext>
                </a:extLst>
              </p:cNvPr>
              <p:cNvSpPr txBox="1"/>
              <p:nvPr/>
            </p:nvSpPr>
            <p:spPr>
              <a:xfrm>
                <a:off x="3302714" y="3610298"/>
                <a:ext cx="461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99CED0-1807-B7E5-C87B-E7A458822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14" y="3610298"/>
                <a:ext cx="4612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93C90DF-C6B8-B3AB-83B2-77596DD10D01}"/>
              </a:ext>
            </a:extLst>
          </p:cNvPr>
          <p:cNvSpPr/>
          <p:nvPr/>
        </p:nvSpPr>
        <p:spPr>
          <a:xfrm>
            <a:off x="5347494" y="3584104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D1D095-2B77-BB26-6D7F-953EE4D2D958}"/>
              </a:ext>
            </a:extLst>
          </p:cNvPr>
          <p:cNvCxnSpPr>
            <a:cxnSpLocks/>
          </p:cNvCxnSpPr>
          <p:nvPr/>
        </p:nvCxnSpPr>
        <p:spPr>
          <a:xfrm flipV="1">
            <a:off x="4785017" y="3805545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5B8F3E-D546-046B-47A8-FD4A4B7268AB}"/>
                  </a:ext>
                </a:extLst>
              </p:cNvPr>
              <p:cNvSpPr txBox="1"/>
              <p:nvPr/>
            </p:nvSpPr>
            <p:spPr>
              <a:xfrm>
                <a:off x="4346445" y="3614862"/>
                <a:ext cx="461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5B8F3E-D546-046B-47A8-FD4A4B726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445" y="3614862"/>
                <a:ext cx="4612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932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C84636-D32C-9BB7-5761-98E9CC1E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51D83A-DCC4-C5A4-4C06-5D11702B64C5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𝑖𝑛𝑖𝑡𝑄𝑢𝑒𝑢𝑒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𝑒𝑛𝑞𝑢𝑒𝑢𝑒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51D83A-DCC4-C5A4-4C06-5D11702B6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766ABA3-0D93-5095-837D-8A1237EC9CAD}"/>
              </a:ext>
            </a:extLst>
          </p:cNvPr>
          <p:cNvSpPr/>
          <p:nvPr/>
        </p:nvSpPr>
        <p:spPr>
          <a:xfrm>
            <a:off x="2275827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837EE3-0F5B-BF2F-76BA-0C33DEEBA7EB}"/>
              </a:ext>
            </a:extLst>
          </p:cNvPr>
          <p:cNvCxnSpPr>
            <a:cxnSpLocks/>
          </p:cNvCxnSpPr>
          <p:nvPr/>
        </p:nvCxnSpPr>
        <p:spPr>
          <a:xfrm flipV="1">
            <a:off x="1964724" y="4034481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A51662-7C60-0DF3-EEEC-B2FE2B14FF98}"/>
              </a:ext>
            </a:extLst>
          </p:cNvPr>
          <p:cNvCxnSpPr>
            <a:cxnSpLocks/>
          </p:cNvCxnSpPr>
          <p:nvPr/>
        </p:nvCxnSpPr>
        <p:spPr>
          <a:xfrm flipH="1" flipV="1">
            <a:off x="5568890" y="4041485"/>
            <a:ext cx="33737" cy="594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F32A8F-6B54-24C1-D46D-27554E2123A9}"/>
                  </a:ext>
                </a:extLst>
              </p:cNvPr>
              <p:cNvSpPr txBox="1"/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F32A8F-6B54-24C1-D46D-27554E212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9CF318-E7EB-F7D9-A0E0-4FA4BE17A6EC}"/>
              </a:ext>
            </a:extLst>
          </p:cNvPr>
          <p:cNvCxnSpPr>
            <a:cxnSpLocks/>
          </p:cNvCxnSpPr>
          <p:nvPr/>
        </p:nvCxnSpPr>
        <p:spPr>
          <a:xfrm flipV="1">
            <a:off x="2718620" y="3787212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24B2E-F446-AFCD-AFE7-40D2263E149D}"/>
              </a:ext>
            </a:extLst>
          </p:cNvPr>
          <p:cNvSpPr/>
          <p:nvPr/>
        </p:nvSpPr>
        <p:spPr>
          <a:xfrm>
            <a:off x="3309298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70E92A-BC16-8A29-6883-A01AAA36360C}"/>
              </a:ext>
            </a:extLst>
          </p:cNvPr>
          <p:cNvCxnSpPr>
            <a:cxnSpLocks/>
          </p:cNvCxnSpPr>
          <p:nvPr/>
        </p:nvCxnSpPr>
        <p:spPr>
          <a:xfrm flipV="1">
            <a:off x="3766357" y="3792353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1B907F6-7A75-D4AB-BF55-2D24E1689B33}"/>
              </a:ext>
            </a:extLst>
          </p:cNvPr>
          <p:cNvSpPr/>
          <p:nvPr/>
        </p:nvSpPr>
        <p:spPr>
          <a:xfrm>
            <a:off x="4335529" y="3584104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8797DD-03D7-64E9-A486-701007526436}"/>
                  </a:ext>
                </a:extLst>
              </p:cNvPr>
              <p:cNvSpPr txBox="1"/>
              <p:nvPr/>
            </p:nvSpPr>
            <p:spPr>
              <a:xfrm>
                <a:off x="2275827" y="3607768"/>
                <a:ext cx="455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8797DD-03D7-64E9-A486-70100752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7" y="3607768"/>
                <a:ext cx="4559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121C53-E27B-9C8E-30F3-043C3806A5CC}"/>
                  </a:ext>
                </a:extLst>
              </p:cNvPr>
              <p:cNvSpPr txBox="1"/>
              <p:nvPr/>
            </p:nvSpPr>
            <p:spPr>
              <a:xfrm>
                <a:off x="3302714" y="3610298"/>
                <a:ext cx="461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121C53-E27B-9C8E-30F3-043C3806A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14" y="3610298"/>
                <a:ext cx="4612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DD22FB2-C971-2F93-E213-C80F3E075B97}"/>
              </a:ext>
            </a:extLst>
          </p:cNvPr>
          <p:cNvSpPr/>
          <p:nvPr/>
        </p:nvSpPr>
        <p:spPr>
          <a:xfrm>
            <a:off x="5347494" y="3584104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D0437B-B637-1E8C-6501-850FBFE6BDE3}"/>
              </a:ext>
            </a:extLst>
          </p:cNvPr>
          <p:cNvCxnSpPr>
            <a:cxnSpLocks/>
          </p:cNvCxnSpPr>
          <p:nvPr/>
        </p:nvCxnSpPr>
        <p:spPr>
          <a:xfrm flipV="1">
            <a:off x="4785017" y="3805545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1B3898-C645-7064-C9D1-239304631049}"/>
                  </a:ext>
                </a:extLst>
              </p:cNvPr>
              <p:cNvSpPr txBox="1"/>
              <p:nvPr/>
            </p:nvSpPr>
            <p:spPr>
              <a:xfrm>
                <a:off x="4346445" y="3614862"/>
                <a:ext cx="461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1B3898-C645-7064-C9D1-239304631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445" y="3614862"/>
                <a:ext cx="4612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7CD470-9BC4-A355-E1D0-B88FD90B1D31}"/>
                  </a:ext>
                </a:extLst>
              </p:cNvPr>
              <p:cNvSpPr txBox="1"/>
              <p:nvPr/>
            </p:nvSpPr>
            <p:spPr>
              <a:xfrm>
                <a:off x="5201646" y="4720280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7CD470-9BC4-A355-E1D0-B88FD90B1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646" y="4720280"/>
                <a:ext cx="768224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739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7BB58-C068-D62D-48FE-8C94842B6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4725D5-E98E-4D84-E738-ECA9DA28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560B9B-C60F-F5A9-7C11-F0CCB2C9142F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𝑖𝑛𝑖𝑡𝑄𝑢𝑒𝑢𝑒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𝑒𝑛𝑞𝑢𝑒𝑢𝑒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𝑑𝑒𝑞𝑢𝑒𝑢𝑒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560B9B-C60F-F5A9-7C11-F0CCB2C91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457805-E64D-CD2D-EDF3-3510B0BE2D20}"/>
              </a:ext>
            </a:extLst>
          </p:cNvPr>
          <p:cNvCxnSpPr>
            <a:cxnSpLocks/>
          </p:cNvCxnSpPr>
          <p:nvPr/>
        </p:nvCxnSpPr>
        <p:spPr>
          <a:xfrm flipV="1">
            <a:off x="3155133" y="4020948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19C4AA-AB92-F58D-9240-BEC63ADC17A2}"/>
              </a:ext>
            </a:extLst>
          </p:cNvPr>
          <p:cNvCxnSpPr>
            <a:cxnSpLocks/>
          </p:cNvCxnSpPr>
          <p:nvPr/>
        </p:nvCxnSpPr>
        <p:spPr>
          <a:xfrm flipH="1" flipV="1">
            <a:off x="5568890" y="4041485"/>
            <a:ext cx="33737" cy="594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F596C7-9A58-AA2E-8F43-F30B7C61BA62}"/>
                  </a:ext>
                </a:extLst>
              </p:cNvPr>
              <p:cNvSpPr txBox="1"/>
              <p:nvPr/>
            </p:nvSpPr>
            <p:spPr>
              <a:xfrm>
                <a:off x="2718620" y="4735709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F596C7-9A58-AA2E-8F43-F30B7C61B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620" y="4735709"/>
                <a:ext cx="86267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EE58F66-EC1B-2F7A-FC63-8DCBD6C2B2B8}"/>
              </a:ext>
            </a:extLst>
          </p:cNvPr>
          <p:cNvSpPr/>
          <p:nvPr/>
        </p:nvSpPr>
        <p:spPr>
          <a:xfrm>
            <a:off x="3309298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344E43-91A2-315E-806A-63E279EC1A7D}"/>
              </a:ext>
            </a:extLst>
          </p:cNvPr>
          <p:cNvCxnSpPr>
            <a:cxnSpLocks/>
          </p:cNvCxnSpPr>
          <p:nvPr/>
        </p:nvCxnSpPr>
        <p:spPr>
          <a:xfrm flipV="1">
            <a:off x="3766357" y="3792353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F3F678-1EE5-DA7F-453E-79092A4D42C4}"/>
              </a:ext>
            </a:extLst>
          </p:cNvPr>
          <p:cNvSpPr/>
          <p:nvPr/>
        </p:nvSpPr>
        <p:spPr>
          <a:xfrm>
            <a:off x="4335529" y="3584104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81FA9B-0F0B-9548-0294-F9588376C7F1}"/>
                  </a:ext>
                </a:extLst>
              </p:cNvPr>
              <p:cNvSpPr txBox="1"/>
              <p:nvPr/>
            </p:nvSpPr>
            <p:spPr>
              <a:xfrm>
                <a:off x="3302714" y="3610298"/>
                <a:ext cx="461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81FA9B-0F0B-9548-0294-F9588376C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14" y="3610298"/>
                <a:ext cx="4612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FFD60B9-75FE-1A48-1B45-FEE0C1BCBBC3}"/>
              </a:ext>
            </a:extLst>
          </p:cNvPr>
          <p:cNvSpPr/>
          <p:nvPr/>
        </p:nvSpPr>
        <p:spPr>
          <a:xfrm>
            <a:off x="5347494" y="3584104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FA1C64-8C6F-5607-C83F-1C0A3E51FCD3}"/>
              </a:ext>
            </a:extLst>
          </p:cNvPr>
          <p:cNvCxnSpPr>
            <a:cxnSpLocks/>
          </p:cNvCxnSpPr>
          <p:nvPr/>
        </p:nvCxnSpPr>
        <p:spPr>
          <a:xfrm flipV="1">
            <a:off x="4785017" y="3805545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D8FC9D-A6E7-78BC-91E1-9A566F9529A0}"/>
                  </a:ext>
                </a:extLst>
              </p:cNvPr>
              <p:cNvSpPr txBox="1"/>
              <p:nvPr/>
            </p:nvSpPr>
            <p:spPr>
              <a:xfrm>
                <a:off x="4346445" y="3614862"/>
                <a:ext cx="461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D8FC9D-A6E7-78BC-91E1-9A566F952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445" y="3614862"/>
                <a:ext cx="4612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2B16AB-627B-4DBC-5F31-5695C8CE7857}"/>
                  </a:ext>
                </a:extLst>
              </p:cNvPr>
              <p:cNvSpPr txBox="1"/>
              <p:nvPr/>
            </p:nvSpPr>
            <p:spPr>
              <a:xfrm>
                <a:off x="5184778" y="4734532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2B16AB-627B-4DBC-5F31-5695C8CE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78" y="4734532"/>
                <a:ext cx="768224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4242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36155-1C05-854C-65BF-0FE342EA6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573FEE-665F-36E0-10A0-FC2CF811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2AFDAC-1CA7-A6A5-0506-0C4DD411DB80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𝑖𝑛𝑖𝑡𝑄𝑢𝑒𝑢𝑒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𝑒𝑛𝑞𝑢𝑒𝑢𝑒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𝑑𝑒𝑞𝑢𝑒𝑢𝑒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2AFDAC-1CA7-A6A5-0506-0C4DD411D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1A6578-B878-B5D2-CFAD-318C865E4FB4}"/>
              </a:ext>
            </a:extLst>
          </p:cNvPr>
          <p:cNvCxnSpPr>
            <a:cxnSpLocks/>
          </p:cNvCxnSpPr>
          <p:nvPr/>
        </p:nvCxnSpPr>
        <p:spPr>
          <a:xfrm flipV="1">
            <a:off x="4178758" y="4062266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2BBDB3-A7C6-F0A1-B991-1A7CF6A8E5E9}"/>
              </a:ext>
            </a:extLst>
          </p:cNvPr>
          <p:cNvCxnSpPr>
            <a:cxnSpLocks/>
          </p:cNvCxnSpPr>
          <p:nvPr/>
        </p:nvCxnSpPr>
        <p:spPr>
          <a:xfrm flipH="1" flipV="1">
            <a:off x="5568890" y="4041485"/>
            <a:ext cx="33737" cy="594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2C5668-BDF0-2B79-E15C-08E66286F636}"/>
                  </a:ext>
                </a:extLst>
              </p:cNvPr>
              <p:cNvSpPr txBox="1"/>
              <p:nvPr/>
            </p:nvSpPr>
            <p:spPr>
              <a:xfrm>
                <a:off x="3814792" y="4701914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2C5668-BDF0-2B79-E15C-08E66286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792" y="4701914"/>
                <a:ext cx="86267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7930010-DDA9-4C88-7962-D8F51C232CAA}"/>
              </a:ext>
            </a:extLst>
          </p:cNvPr>
          <p:cNvSpPr/>
          <p:nvPr/>
        </p:nvSpPr>
        <p:spPr>
          <a:xfrm>
            <a:off x="4335529" y="3584104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72E290-7980-8A0B-83C3-7D02EB43A774}"/>
              </a:ext>
            </a:extLst>
          </p:cNvPr>
          <p:cNvSpPr/>
          <p:nvPr/>
        </p:nvSpPr>
        <p:spPr>
          <a:xfrm>
            <a:off x="5347494" y="3584104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A96EB3-A5C2-0DE7-C1D1-89B241CEB258}"/>
              </a:ext>
            </a:extLst>
          </p:cNvPr>
          <p:cNvCxnSpPr>
            <a:cxnSpLocks/>
          </p:cNvCxnSpPr>
          <p:nvPr/>
        </p:nvCxnSpPr>
        <p:spPr>
          <a:xfrm flipV="1">
            <a:off x="4785017" y="3805545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E39448-603A-34E2-599E-79E81701C6B8}"/>
                  </a:ext>
                </a:extLst>
              </p:cNvPr>
              <p:cNvSpPr txBox="1"/>
              <p:nvPr/>
            </p:nvSpPr>
            <p:spPr>
              <a:xfrm>
                <a:off x="4346445" y="3614862"/>
                <a:ext cx="461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E39448-603A-34E2-599E-79E81701C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445" y="3614862"/>
                <a:ext cx="4612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5EADE3-AE0A-7826-3BB9-FD62651E9837}"/>
                  </a:ext>
                </a:extLst>
              </p:cNvPr>
              <p:cNvSpPr txBox="1"/>
              <p:nvPr/>
            </p:nvSpPr>
            <p:spPr>
              <a:xfrm>
                <a:off x="5184778" y="4701914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5EADE3-AE0A-7826-3BB9-FD62651E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78" y="4701914"/>
                <a:ext cx="768224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0677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FA69-CE38-ADAF-3376-CCDCA5580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04A4DA-0804-A3C5-7528-6EF0F2BF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22B15E-C39B-A7CD-099C-6535F6FD03D3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𝑖𝑛𝑖𝑡𝑄𝑢𝑒𝑢𝑒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𝑒𝑛𝑞𝑢𝑒𝑢𝑒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𝑑𝑒𝑞𝑢𝑒𝑢𝑒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22B15E-C39B-A7CD-099C-6535F6FD0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8B462D-6394-A85B-A5C6-8A26914118B8}"/>
              </a:ext>
            </a:extLst>
          </p:cNvPr>
          <p:cNvCxnSpPr>
            <a:cxnSpLocks/>
          </p:cNvCxnSpPr>
          <p:nvPr/>
        </p:nvCxnSpPr>
        <p:spPr>
          <a:xfrm flipV="1">
            <a:off x="4996585" y="4068198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E709DC-B956-5090-0B59-B5D34DB3E58B}"/>
              </a:ext>
            </a:extLst>
          </p:cNvPr>
          <p:cNvCxnSpPr>
            <a:cxnSpLocks/>
          </p:cNvCxnSpPr>
          <p:nvPr/>
        </p:nvCxnSpPr>
        <p:spPr>
          <a:xfrm flipH="1" flipV="1">
            <a:off x="5568890" y="4041485"/>
            <a:ext cx="33737" cy="594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67F84F-54D0-85A7-ED50-97B0F0B3EA68}"/>
                  </a:ext>
                </a:extLst>
              </p:cNvPr>
              <p:cNvSpPr txBox="1"/>
              <p:nvPr/>
            </p:nvSpPr>
            <p:spPr>
              <a:xfrm>
                <a:off x="4408571" y="4741641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67F84F-54D0-85A7-ED50-97B0F0B3E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571" y="4741641"/>
                <a:ext cx="86267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FFF45A9-7D5B-D0CC-2206-A46F3891A8B4}"/>
              </a:ext>
            </a:extLst>
          </p:cNvPr>
          <p:cNvSpPr/>
          <p:nvPr/>
        </p:nvSpPr>
        <p:spPr>
          <a:xfrm>
            <a:off x="5347494" y="3584104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DA75E0-DD80-4F8B-456B-1B61F68562C7}"/>
                  </a:ext>
                </a:extLst>
              </p:cNvPr>
              <p:cNvSpPr txBox="1"/>
              <p:nvPr/>
            </p:nvSpPr>
            <p:spPr>
              <a:xfrm>
                <a:off x="5200471" y="4741641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DA75E0-DD80-4F8B-456B-1B61F6856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471" y="4741641"/>
                <a:ext cx="76822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019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63428-B381-E94F-9540-C02DBC2C8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C5EE2F-DE4D-B6BE-E787-85C571DB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53CE1A-5B00-55BD-FA66-A7DA7955DBB3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𝒉𝒆𝒂𝒅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𝒕𝒂𝒊𝒍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𝒊𝒏𝒊𝒕𝑸𝒖𝒆𝒖𝒆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𝑒𝑛𝑞𝑢𝑒𝑢𝑒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𝑑𝑒𝑞𝑢𝑒𝑢𝑒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53CE1A-5B00-55BD-FA66-A7DA7955D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B27579-C64F-3770-7EBC-AB5FD221493C}"/>
                  </a:ext>
                </a:extLst>
              </p:cNvPr>
              <p:cNvSpPr txBox="1"/>
              <p:nvPr/>
            </p:nvSpPr>
            <p:spPr>
              <a:xfrm>
                <a:off x="2372497" y="4732638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B27579-C64F-3770-7EBC-AB5FD2214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497" y="4732638"/>
                <a:ext cx="76822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052226D-D0A4-8D3B-0CEF-D85FAC58EC45}"/>
              </a:ext>
            </a:extLst>
          </p:cNvPr>
          <p:cNvSpPr/>
          <p:nvPr/>
        </p:nvSpPr>
        <p:spPr>
          <a:xfrm>
            <a:off x="2275827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F0A53B-91C4-1323-CCD7-65699A64D0B7}"/>
              </a:ext>
            </a:extLst>
          </p:cNvPr>
          <p:cNvCxnSpPr>
            <a:cxnSpLocks/>
          </p:cNvCxnSpPr>
          <p:nvPr/>
        </p:nvCxnSpPr>
        <p:spPr>
          <a:xfrm flipV="1">
            <a:off x="1964724" y="4034481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5E621F-B6BB-510A-6383-E83B58AA197A}"/>
              </a:ext>
            </a:extLst>
          </p:cNvPr>
          <p:cNvCxnSpPr>
            <a:cxnSpLocks/>
          </p:cNvCxnSpPr>
          <p:nvPr/>
        </p:nvCxnSpPr>
        <p:spPr>
          <a:xfrm flipH="1" flipV="1">
            <a:off x="2583722" y="4034481"/>
            <a:ext cx="134898" cy="698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376CE6-B6C7-F6AB-32BD-6C2B0FB7ECAA}"/>
                  </a:ext>
                </a:extLst>
              </p:cNvPr>
              <p:cNvSpPr txBox="1"/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376CE6-B6C7-F6AB-32BD-6C2B0FB7E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82E2DC-B3B6-717D-9BBD-838FFE0F47E0}"/>
                  </a:ext>
                </a:extLst>
              </p:cNvPr>
              <p:cNvSpPr txBox="1"/>
              <p:nvPr/>
            </p:nvSpPr>
            <p:spPr>
              <a:xfrm>
                <a:off x="5861222" y="3469268"/>
                <a:ext cx="18039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h𝑒𝑎𝑑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𝑡𝑎𝑖𝑙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82E2DC-B3B6-717D-9BBD-838FFE0F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222" y="3469268"/>
                <a:ext cx="1803955" cy="923330"/>
              </a:xfrm>
              <a:prstGeom prst="rect">
                <a:avLst/>
              </a:prstGeom>
              <a:blipFill>
                <a:blip r:embed="rId5"/>
                <a:stretch>
                  <a:fillRect l="-279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2DEE1C5-F9E6-A2DF-8D8F-3D95B21A3D43}"/>
              </a:ext>
            </a:extLst>
          </p:cNvPr>
          <p:cNvSpPr txBox="1"/>
          <p:nvPr/>
        </p:nvSpPr>
        <p:spPr>
          <a:xfrm>
            <a:off x="5943600" y="2950388"/>
            <a:ext cx="151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SAM Program</a:t>
            </a:r>
          </a:p>
        </p:txBody>
      </p:sp>
    </p:spTree>
    <p:extLst>
      <p:ext uri="{BB962C8B-B14F-4D97-AF65-F5344CB8AC3E}">
        <p14:creationId xmlns:p14="http://schemas.microsoft.com/office/powerpoint/2010/main" val="10228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D96FA-0482-877D-8909-0D08D37D5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icon &quot;Code icon&quot;">
            <a:extLst>
              <a:ext uri="{FF2B5EF4-FFF2-40B4-BE49-F238E27FC236}">
                <a16:creationId xmlns:a16="http://schemas.microsoft.com/office/drawing/2014/main" id="{BF1C577E-5686-55CC-A1C8-331C29CE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54" y="4267818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369D31-2CFC-022D-0B00-E2756926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Oblivious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989182-A163-ABAB-DA9D-FE7FB0D34362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767081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 </a:t>
                </a:r>
                <a:r>
                  <a:rPr lang="en-US" sz="2000" b="1" dirty="0"/>
                  <a:t>Random Access Machine (RAM) </a:t>
                </a:r>
                <a:r>
                  <a:rPr lang="en-US" sz="2000" dirty="0"/>
                  <a:t>allows the following instructions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𝑊𝑟𝑖𝑡𝑒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D7D950-1EC3-5979-B9AE-A7BC702BB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7670818" cy="1015663"/>
              </a:xfrm>
              <a:prstGeom prst="rect">
                <a:avLst/>
              </a:prstGeom>
              <a:blipFill>
                <a:blip r:embed="rId3"/>
                <a:stretch>
                  <a:fillRect l="-826" t="-375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C2CED17-E524-0772-1FEC-38463DE0E3AB}"/>
              </a:ext>
            </a:extLst>
          </p:cNvPr>
          <p:cNvSpPr txBox="1"/>
          <p:nvPr/>
        </p:nvSpPr>
        <p:spPr>
          <a:xfrm>
            <a:off x="838200" y="3228945"/>
            <a:ext cx="968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 </a:t>
            </a:r>
            <a:r>
              <a:rPr lang="en-US" sz="2000" b="1" i="1" dirty="0"/>
              <a:t>Oblivious </a:t>
            </a:r>
            <a:r>
              <a:rPr lang="en-US" sz="2000" b="1" dirty="0"/>
              <a:t>Random Access Machine (ORAM) </a:t>
            </a:r>
            <a:r>
              <a:rPr lang="en-US" sz="2000" dirty="0"/>
              <a:t>only leaks the number of instructions</a:t>
            </a:r>
          </a:p>
        </p:txBody>
      </p:sp>
      <p:pic>
        <p:nvPicPr>
          <p:cNvPr id="2054" name="Picture 6" descr="Vector Laptop Icon 356347 Vector Art at Vecteezy">
            <a:extLst>
              <a:ext uri="{FF2B5EF4-FFF2-40B4-BE49-F238E27FC236}">
                <a16:creationId xmlns:a16="http://schemas.microsoft.com/office/drawing/2014/main" id="{51D30E05-8C61-C641-FA10-76B29B89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61" y="4331483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DA1B16-4DE2-20DF-A2A9-AA680A79EFF0}"/>
              </a:ext>
            </a:extLst>
          </p:cNvPr>
          <p:cNvSpPr txBox="1"/>
          <p:nvPr/>
        </p:nvSpPr>
        <p:spPr>
          <a:xfrm>
            <a:off x="4799369" y="6014862"/>
            <a:ext cx="187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ORAM (compiler)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52EEF-636A-6C45-98D0-4D3B803E79DF}"/>
              </a:ext>
            </a:extLst>
          </p:cNvPr>
          <p:cNvSpPr txBox="1"/>
          <p:nvPr/>
        </p:nvSpPr>
        <p:spPr>
          <a:xfrm>
            <a:off x="1846681" y="598632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7591D-72F9-5820-109A-0D8E2AACAEB1}"/>
              </a:ext>
            </a:extLst>
          </p:cNvPr>
          <p:cNvSpPr txBox="1"/>
          <p:nvPr/>
        </p:nvSpPr>
        <p:spPr>
          <a:xfrm>
            <a:off x="8890855" y="5986329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A8DB2F-40FD-07E5-2B58-1C32646820B3}"/>
              </a:ext>
            </a:extLst>
          </p:cNvPr>
          <p:cNvCxnSpPr/>
          <p:nvPr/>
        </p:nvCxnSpPr>
        <p:spPr>
          <a:xfrm>
            <a:off x="3033656" y="4700115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79AD02-F921-535C-94AF-9C243601B1F8}"/>
              </a:ext>
            </a:extLst>
          </p:cNvPr>
          <p:cNvCxnSpPr/>
          <p:nvPr/>
        </p:nvCxnSpPr>
        <p:spPr>
          <a:xfrm>
            <a:off x="6559325" y="4161633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2588E9-31FB-B57B-B507-3E6CA084F32E}"/>
              </a:ext>
            </a:extLst>
          </p:cNvPr>
          <p:cNvCxnSpPr/>
          <p:nvPr/>
        </p:nvCxnSpPr>
        <p:spPr>
          <a:xfrm flipH="1">
            <a:off x="6559325" y="4561711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833649-96CC-B974-7968-DD63503538CB}"/>
              </a:ext>
            </a:extLst>
          </p:cNvPr>
          <p:cNvCxnSpPr/>
          <p:nvPr/>
        </p:nvCxnSpPr>
        <p:spPr>
          <a:xfrm>
            <a:off x="6679114" y="5509940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21EA9E-4AE6-83E4-8DB8-DF24D8FD1A48}"/>
              </a:ext>
            </a:extLst>
          </p:cNvPr>
          <p:cNvCxnSpPr/>
          <p:nvPr/>
        </p:nvCxnSpPr>
        <p:spPr>
          <a:xfrm flipH="1">
            <a:off x="6679114" y="5910018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C5A5634-44F2-F941-EE50-6645B8502C6A}"/>
              </a:ext>
            </a:extLst>
          </p:cNvPr>
          <p:cNvSpPr txBox="1"/>
          <p:nvPr/>
        </p:nvSpPr>
        <p:spPr>
          <a:xfrm rot="5400000">
            <a:off x="7396039" y="476487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29B32C-31A8-3683-76F5-F42C9F0F5B9D}"/>
              </a:ext>
            </a:extLst>
          </p:cNvPr>
          <p:cNvCxnSpPr/>
          <p:nvPr/>
        </p:nvCxnSpPr>
        <p:spPr>
          <a:xfrm flipH="1">
            <a:off x="3067387" y="5140459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A3A9B8B-21F3-09DC-B524-4DE19306F74D}"/>
              </a:ext>
            </a:extLst>
          </p:cNvPr>
          <p:cNvSpPr/>
          <p:nvPr/>
        </p:nvSpPr>
        <p:spPr>
          <a:xfrm>
            <a:off x="3235903" y="4398896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3A6173C-534E-0699-B6A6-C89783717E9D}"/>
              </a:ext>
            </a:extLst>
          </p:cNvPr>
          <p:cNvSpPr/>
          <p:nvPr/>
        </p:nvSpPr>
        <p:spPr>
          <a:xfrm>
            <a:off x="3453251" y="4375968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1C5045C9-8827-96AB-B499-0193C9A29EDA}"/>
              </a:ext>
            </a:extLst>
          </p:cNvPr>
          <p:cNvSpPr/>
          <p:nvPr/>
        </p:nvSpPr>
        <p:spPr>
          <a:xfrm>
            <a:off x="3711276" y="4375968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E91C7-2943-4389-9DBF-20D43B982AE6}"/>
              </a:ext>
            </a:extLst>
          </p:cNvPr>
          <p:cNvSpPr/>
          <p:nvPr/>
        </p:nvSpPr>
        <p:spPr>
          <a:xfrm>
            <a:off x="3999098" y="4379548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CC657FAD-502D-352B-2FB4-5DA008D88ACF}"/>
              </a:ext>
            </a:extLst>
          </p:cNvPr>
          <p:cNvSpPr/>
          <p:nvPr/>
        </p:nvSpPr>
        <p:spPr>
          <a:xfrm>
            <a:off x="4210478" y="4366688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D67387-F5E8-5C87-14C2-8A50F5802383}"/>
              </a:ext>
            </a:extLst>
          </p:cNvPr>
          <p:cNvSpPr/>
          <p:nvPr/>
        </p:nvSpPr>
        <p:spPr>
          <a:xfrm>
            <a:off x="6603810" y="3905993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C39FFC14-72E0-6664-7C82-7A66C977BFF2}"/>
              </a:ext>
            </a:extLst>
          </p:cNvPr>
          <p:cNvSpPr/>
          <p:nvPr/>
        </p:nvSpPr>
        <p:spPr>
          <a:xfrm>
            <a:off x="6815190" y="3889866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91FF7B-E113-3F9A-A18C-FA622C720B5C}"/>
              </a:ext>
            </a:extLst>
          </p:cNvPr>
          <p:cNvSpPr/>
          <p:nvPr/>
        </p:nvSpPr>
        <p:spPr>
          <a:xfrm>
            <a:off x="7108639" y="3894070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B74B29-091F-7A5B-57A5-558E21E2A54F}"/>
              </a:ext>
            </a:extLst>
          </p:cNvPr>
          <p:cNvSpPr/>
          <p:nvPr/>
        </p:nvSpPr>
        <p:spPr>
          <a:xfrm>
            <a:off x="7326987" y="3896609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BF5F8D-E046-6336-1E68-DC5FF3A3AD33}"/>
              </a:ext>
            </a:extLst>
          </p:cNvPr>
          <p:cNvSpPr/>
          <p:nvPr/>
        </p:nvSpPr>
        <p:spPr>
          <a:xfrm>
            <a:off x="7550290" y="3896609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286C2ECF-6B28-D83E-98D3-876FCA8CB316}"/>
              </a:ext>
            </a:extLst>
          </p:cNvPr>
          <p:cNvSpPr/>
          <p:nvPr/>
        </p:nvSpPr>
        <p:spPr>
          <a:xfrm>
            <a:off x="7751557" y="3882736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DD1269F8-07BE-7780-1AD3-5A9AB9D3D4BD}"/>
              </a:ext>
            </a:extLst>
          </p:cNvPr>
          <p:cNvSpPr/>
          <p:nvPr/>
        </p:nvSpPr>
        <p:spPr>
          <a:xfrm>
            <a:off x="8002394" y="3890273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249912B8-6F69-FEB4-954F-3B6844EB5769}"/>
              </a:ext>
            </a:extLst>
          </p:cNvPr>
          <p:cNvSpPr/>
          <p:nvPr/>
        </p:nvSpPr>
        <p:spPr>
          <a:xfrm>
            <a:off x="6798740" y="5258111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595EBC-7AA1-9A91-5C37-D21D392FA9EF}"/>
              </a:ext>
            </a:extLst>
          </p:cNvPr>
          <p:cNvSpPr/>
          <p:nvPr/>
        </p:nvSpPr>
        <p:spPr>
          <a:xfrm>
            <a:off x="7093999" y="5262315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82165C-FE6B-E522-DFF9-11AF1F00A567}"/>
              </a:ext>
            </a:extLst>
          </p:cNvPr>
          <p:cNvSpPr/>
          <p:nvPr/>
        </p:nvSpPr>
        <p:spPr>
          <a:xfrm>
            <a:off x="7310475" y="5262315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B5769434-20E3-9A30-3B1F-D224BD5EE34C}"/>
              </a:ext>
            </a:extLst>
          </p:cNvPr>
          <p:cNvSpPr/>
          <p:nvPr/>
        </p:nvSpPr>
        <p:spPr>
          <a:xfrm>
            <a:off x="7506676" y="5257139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71A8CF-4544-E3E1-7899-F28336D53625}"/>
              </a:ext>
            </a:extLst>
          </p:cNvPr>
          <p:cNvSpPr/>
          <p:nvPr/>
        </p:nvSpPr>
        <p:spPr>
          <a:xfrm>
            <a:off x="7805096" y="5255674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F93B5CF9-003A-7322-52C6-C0793F0E0BA1}"/>
              </a:ext>
            </a:extLst>
          </p:cNvPr>
          <p:cNvSpPr/>
          <p:nvPr/>
        </p:nvSpPr>
        <p:spPr>
          <a:xfrm>
            <a:off x="8002394" y="5260213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1AAE075-AA6A-034C-0126-9C71F6804497}"/>
              </a:ext>
            </a:extLst>
          </p:cNvPr>
          <p:cNvSpPr/>
          <p:nvPr/>
        </p:nvSpPr>
        <p:spPr>
          <a:xfrm>
            <a:off x="3466448" y="4859489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8F34631-F1EA-DDB2-F750-D1041ED948EB}"/>
              </a:ext>
            </a:extLst>
          </p:cNvPr>
          <p:cNvSpPr/>
          <p:nvPr/>
        </p:nvSpPr>
        <p:spPr>
          <a:xfrm>
            <a:off x="3748515" y="4859489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3F41C35-3B0C-355F-5E35-5334537D1DEB}"/>
              </a:ext>
            </a:extLst>
          </p:cNvPr>
          <p:cNvSpPr/>
          <p:nvPr/>
        </p:nvSpPr>
        <p:spPr>
          <a:xfrm>
            <a:off x="4050384" y="4859489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0A85E65-2169-6201-CFCF-B9D44BE87CED}"/>
              </a:ext>
            </a:extLst>
          </p:cNvPr>
          <p:cNvSpPr/>
          <p:nvPr/>
        </p:nvSpPr>
        <p:spPr>
          <a:xfrm>
            <a:off x="6679300" y="431007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CCF6B7C-11B1-F88A-DACC-04863EAD844C}"/>
              </a:ext>
            </a:extLst>
          </p:cNvPr>
          <p:cNvSpPr/>
          <p:nvPr/>
        </p:nvSpPr>
        <p:spPr>
          <a:xfrm>
            <a:off x="6918315" y="431007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9E578F-0AB1-4D39-86FE-5127363AF513}"/>
              </a:ext>
            </a:extLst>
          </p:cNvPr>
          <p:cNvSpPr/>
          <p:nvPr/>
        </p:nvSpPr>
        <p:spPr>
          <a:xfrm>
            <a:off x="7183942" y="4311096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9571DC1-88F1-6116-EAD1-41640EC0B879}"/>
              </a:ext>
            </a:extLst>
          </p:cNvPr>
          <p:cNvSpPr/>
          <p:nvPr/>
        </p:nvSpPr>
        <p:spPr>
          <a:xfrm>
            <a:off x="7466608" y="431108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308BA82-5A04-F19F-8A1B-C2A6D1132BAB}"/>
              </a:ext>
            </a:extLst>
          </p:cNvPr>
          <p:cNvSpPr/>
          <p:nvPr/>
        </p:nvSpPr>
        <p:spPr>
          <a:xfrm>
            <a:off x="7705623" y="431108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D102D15-6A1B-4432-8FB2-64345344C97D}"/>
              </a:ext>
            </a:extLst>
          </p:cNvPr>
          <p:cNvSpPr/>
          <p:nvPr/>
        </p:nvSpPr>
        <p:spPr>
          <a:xfrm>
            <a:off x="7971250" y="4312111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CB188D5-E1CA-79EB-5424-9084EB3E2814}"/>
              </a:ext>
            </a:extLst>
          </p:cNvPr>
          <p:cNvSpPr/>
          <p:nvPr/>
        </p:nvSpPr>
        <p:spPr>
          <a:xfrm>
            <a:off x="6817518" y="5647985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57A60C9-2D48-F757-5426-139EF6EAE6B6}"/>
              </a:ext>
            </a:extLst>
          </p:cNvPr>
          <p:cNvSpPr/>
          <p:nvPr/>
        </p:nvSpPr>
        <p:spPr>
          <a:xfrm>
            <a:off x="7056533" y="5647985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4C4EAC7-9A22-F75B-1FC3-EBF651694512}"/>
              </a:ext>
            </a:extLst>
          </p:cNvPr>
          <p:cNvSpPr/>
          <p:nvPr/>
        </p:nvSpPr>
        <p:spPr>
          <a:xfrm>
            <a:off x="7322160" y="564900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984D6C3-FA47-6F45-4D35-FD85E6C29083}"/>
              </a:ext>
            </a:extLst>
          </p:cNvPr>
          <p:cNvSpPr/>
          <p:nvPr/>
        </p:nvSpPr>
        <p:spPr>
          <a:xfrm>
            <a:off x="7604826" y="5649000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D1E5DC1-EE75-9FB5-8BF3-BBBFBFAA88B0}"/>
              </a:ext>
            </a:extLst>
          </p:cNvPr>
          <p:cNvSpPr/>
          <p:nvPr/>
        </p:nvSpPr>
        <p:spPr>
          <a:xfrm>
            <a:off x="7843841" y="5649000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CC3E961-F732-4459-B564-14E97D3CD3D5}"/>
              </a:ext>
            </a:extLst>
          </p:cNvPr>
          <p:cNvSpPr/>
          <p:nvPr/>
        </p:nvSpPr>
        <p:spPr>
          <a:xfrm>
            <a:off x="8109468" y="565002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77E201-990B-D142-2CF6-20DCA09486F4}"/>
              </a:ext>
            </a:extLst>
          </p:cNvPr>
          <p:cNvSpPr txBox="1"/>
          <p:nvPr/>
        </p:nvSpPr>
        <p:spPr>
          <a:xfrm>
            <a:off x="10372430" y="4063920"/>
            <a:ext cx="14630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Cost Metrics</a:t>
            </a:r>
          </a:p>
          <a:p>
            <a:pPr marL="342900" indent="-342900">
              <a:buAutoNum type="arabicPeriod"/>
            </a:pPr>
            <a:r>
              <a:rPr lang="en-US" dirty="0"/>
              <a:t>Blowup</a:t>
            </a:r>
          </a:p>
          <a:p>
            <a:pPr marL="342900" indent="-342900">
              <a:buAutoNum type="arabicPeriod"/>
            </a:pPr>
            <a:r>
              <a:rPr lang="en-US" dirty="0"/>
              <a:t>Rounds</a:t>
            </a:r>
          </a:p>
        </p:txBody>
      </p:sp>
      <p:pic>
        <p:nvPicPr>
          <p:cNvPr id="11" name="Picture 2" descr="Cloud server - Free computer icons">
            <a:extLst>
              <a:ext uri="{FF2B5EF4-FFF2-40B4-BE49-F238E27FC236}">
                <a16:creationId xmlns:a16="http://schemas.microsoft.com/office/drawing/2014/main" id="{8843FD57-ECAC-AA8A-C763-52DFF6CB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43" y="3889866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1323029-11BD-BEBE-6640-16357061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643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062A2-5015-175E-3881-ECC09A89D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5D2422-CE6A-AEED-6E86-510ADD44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BDEC29-7DD1-65AF-2921-60B204ED77FB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𝑖𝑛𝑖𝑡𝑄𝑢𝑒𝑢𝑒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𝒕𝒂𝒊𝒍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𝒆𝒏𝒒𝒖𝒆𝒖𝒆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𝒕𝒂𝒊𝒍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𝒗𝒂𝒍</m:t>
                        </m:r>
                      </m:e>
                    </m:d>
                  </m:oMath>
                </a14:m>
                <a:endParaRPr lang="en-US" sz="2000" b="1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𝑑𝑒𝑞𝑢𝑒𝑢𝑒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BDEC29-7DD1-65AF-2921-60B204ED7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732176" cy="1323439"/>
              </a:xfrm>
              <a:prstGeom prst="rect">
                <a:avLst/>
              </a:prstGeo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0C00F5-8581-CE8B-0C25-F70D76C27A06}"/>
                  </a:ext>
                </a:extLst>
              </p:cNvPr>
              <p:cNvSpPr txBox="1"/>
              <p:nvPr/>
            </p:nvSpPr>
            <p:spPr>
              <a:xfrm>
                <a:off x="5861222" y="3469268"/>
                <a:ext cx="254172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𝑊𝑟𝑖𝑡𝑒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𝑣𝑎𝑙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𝑡𝑎𝑖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0C00F5-8581-CE8B-0C25-F70D76C27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222" y="3469268"/>
                <a:ext cx="2541721" cy="1200329"/>
              </a:xfrm>
              <a:prstGeom prst="rect">
                <a:avLst/>
              </a:prstGeom>
              <a:blipFill>
                <a:blip r:embed="rId3"/>
                <a:stretch>
                  <a:fillRect l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DC0D3CB-49FF-A09A-AC48-6E1A53633448}"/>
              </a:ext>
            </a:extLst>
          </p:cNvPr>
          <p:cNvSpPr txBox="1"/>
          <p:nvPr/>
        </p:nvSpPr>
        <p:spPr>
          <a:xfrm>
            <a:off x="5943600" y="2950388"/>
            <a:ext cx="151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SAM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268C1-1DD9-7973-CE6A-2872CBB6D86A}"/>
              </a:ext>
            </a:extLst>
          </p:cNvPr>
          <p:cNvSpPr/>
          <p:nvPr/>
        </p:nvSpPr>
        <p:spPr>
          <a:xfrm>
            <a:off x="2275827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909EC4-B19D-4D68-7FDA-6666F6594BD4}"/>
              </a:ext>
            </a:extLst>
          </p:cNvPr>
          <p:cNvCxnSpPr>
            <a:cxnSpLocks/>
          </p:cNvCxnSpPr>
          <p:nvPr/>
        </p:nvCxnSpPr>
        <p:spPr>
          <a:xfrm flipV="1">
            <a:off x="1964724" y="4034481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6DC3F8-3A40-D44E-2EAE-82B7AE1AE0A8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3530695" y="4034481"/>
            <a:ext cx="33737" cy="594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18ED03-A87D-88BA-3FAF-630F03CBED1A}"/>
              </a:ext>
            </a:extLst>
          </p:cNvPr>
          <p:cNvCxnSpPr>
            <a:cxnSpLocks/>
          </p:cNvCxnSpPr>
          <p:nvPr/>
        </p:nvCxnSpPr>
        <p:spPr>
          <a:xfrm flipV="1">
            <a:off x="2718620" y="3787212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A5A00A3-21AF-6B3D-CD8A-BC59CF84F6FA}"/>
              </a:ext>
            </a:extLst>
          </p:cNvPr>
          <p:cNvSpPr/>
          <p:nvPr/>
        </p:nvSpPr>
        <p:spPr>
          <a:xfrm>
            <a:off x="3309298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107D88-9B6B-D1E0-3494-7C450C908761}"/>
                  </a:ext>
                </a:extLst>
              </p:cNvPr>
              <p:cNvSpPr txBox="1"/>
              <p:nvPr/>
            </p:nvSpPr>
            <p:spPr>
              <a:xfrm>
                <a:off x="2275827" y="3602546"/>
                <a:ext cx="455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107D88-9B6B-D1E0-3494-7C450C908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7" y="3602546"/>
                <a:ext cx="4559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2F5F2B-F636-10A2-49A9-78AC304F1912}"/>
                  </a:ext>
                </a:extLst>
              </p:cNvPr>
              <p:cNvSpPr txBox="1"/>
              <p:nvPr/>
            </p:nvSpPr>
            <p:spPr>
              <a:xfrm>
                <a:off x="3163451" y="4732638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2F5F2B-F636-10A2-49A9-78AC304F1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51" y="4732638"/>
                <a:ext cx="768224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1A4878-7661-6107-9C71-A01CAFFA1E64}"/>
                  </a:ext>
                </a:extLst>
              </p:cNvPr>
              <p:cNvSpPr txBox="1"/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1A4878-7661-6107-9C71-A01CAFFA1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8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BDAE5-147F-F2D0-8971-168FF606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5A721C-424F-61BE-0D8E-BD6ABEBB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955DF7-C747-07B6-2E87-48978BCF5CF0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9971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𝑖𝑛𝑖𝑡𝑄𝑢𝑒𝑢𝑒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𝑒𝑛𝑞𝑢𝑒𝑢𝑒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𝒗𝒂𝒍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𝒉𝒆𝒂𝒅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𝒅𝒆𝒒𝒖𝒆𝒖𝒆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𝒉𝒆𝒂𝒅</m:t>
                        </m:r>
                      </m:e>
                    </m:d>
                  </m:oMath>
                </a14:m>
                <a:endParaRPr lang="en-US" sz="2000" b="1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955DF7-C747-07B6-2E87-48978BCF5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997184" cy="1323439"/>
              </a:xfrm>
              <a:prstGeom prst="rect">
                <a:avLst/>
              </a:prstGeom>
              <a:blipFill>
                <a:blip r:embed="rId2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6199BC-8B20-A17C-271B-5603DA5FACBF}"/>
                  </a:ext>
                </a:extLst>
              </p:cNvPr>
              <p:cNvSpPr txBox="1"/>
              <p:nvPr/>
            </p:nvSpPr>
            <p:spPr>
              <a:xfrm>
                <a:off x="5861222" y="3469268"/>
                <a:ext cx="2117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return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6199BC-8B20-A17C-271B-5603DA5FA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222" y="3469268"/>
                <a:ext cx="2117311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B80DA2C-C167-E595-8A74-5FB51AF44946}"/>
              </a:ext>
            </a:extLst>
          </p:cNvPr>
          <p:cNvSpPr txBox="1"/>
          <p:nvPr/>
        </p:nvSpPr>
        <p:spPr>
          <a:xfrm>
            <a:off x="5943600" y="2950388"/>
            <a:ext cx="151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SAM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995D9B-AC80-CF65-5200-57A2792CFCB2}"/>
              </a:ext>
            </a:extLst>
          </p:cNvPr>
          <p:cNvSpPr/>
          <p:nvPr/>
        </p:nvSpPr>
        <p:spPr>
          <a:xfrm>
            <a:off x="2275827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9088C8D-E065-8C57-3444-362814BE1727}"/>
              </a:ext>
            </a:extLst>
          </p:cNvPr>
          <p:cNvCxnSpPr>
            <a:cxnSpLocks/>
          </p:cNvCxnSpPr>
          <p:nvPr/>
        </p:nvCxnSpPr>
        <p:spPr>
          <a:xfrm flipV="1">
            <a:off x="1964724" y="4034481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FAE6B8-0755-18CA-295B-CD44410977D4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3530695" y="4034481"/>
            <a:ext cx="33737" cy="594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DB718F-066A-86A6-039C-E7C9DEACF6D4}"/>
              </a:ext>
            </a:extLst>
          </p:cNvPr>
          <p:cNvCxnSpPr>
            <a:cxnSpLocks/>
          </p:cNvCxnSpPr>
          <p:nvPr/>
        </p:nvCxnSpPr>
        <p:spPr>
          <a:xfrm flipV="1">
            <a:off x="2718620" y="3787212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3DD2919-A07F-A397-2E6B-1B1438E38F97}"/>
              </a:ext>
            </a:extLst>
          </p:cNvPr>
          <p:cNvSpPr/>
          <p:nvPr/>
        </p:nvSpPr>
        <p:spPr>
          <a:xfrm>
            <a:off x="3309298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946CCB-1573-1DFD-959D-081808AABF4B}"/>
                  </a:ext>
                </a:extLst>
              </p:cNvPr>
              <p:cNvSpPr txBox="1"/>
              <p:nvPr/>
            </p:nvSpPr>
            <p:spPr>
              <a:xfrm>
                <a:off x="2275827" y="3602546"/>
                <a:ext cx="455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946CCB-1573-1DFD-959D-081808AAB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7" y="3602546"/>
                <a:ext cx="4559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5E5F2E-C4F0-DCE3-A6D1-059CF5651E6B}"/>
                  </a:ext>
                </a:extLst>
              </p:cNvPr>
              <p:cNvSpPr txBox="1"/>
              <p:nvPr/>
            </p:nvSpPr>
            <p:spPr>
              <a:xfrm>
                <a:off x="3163451" y="4732638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5E5F2E-C4F0-DCE3-A6D1-059CF5651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51" y="4732638"/>
                <a:ext cx="768224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597DE9-716C-A76F-7B4D-DC74E2033A51}"/>
                  </a:ext>
                </a:extLst>
              </p:cNvPr>
              <p:cNvSpPr txBox="1"/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597DE9-716C-A76F-7B4D-DC74E2033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28" y="4732638"/>
                <a:ext cx="86267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3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658E-459D-6C52-375F-FAE903541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1AA703-86A5-BB8C-262F-A21B953B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Building Block: Oblivious Message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44ED4B-914D-A077-B662-9A7BD695E008}"/>
                  </a:ext>
                </a:extLst>
              </p:cNvPr>
              <p:cNvSpPr txBox="1"/>
              <p:nvPr/>
            </p:nvSpPr>
            <p:spPr>
              <a:xfrm>
                <a:off x="924261" y="1626949"/>
                <a:ext cx="39971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𝑖𝑛𝑖𝑡𝑄𝑢𝑒𝑢𝑒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𝑡𝑎𝑖𝑙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𝑒𝑛𝑞𝑢𝑒𝑢𝑒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𝒗𝒂𝒍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𝒉𝒆𝒂𝒅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𝒅𝒆𝒒𝒖𝒆𝒖𝒆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𝒉𝒆𝒂𝒅</m:t>
                        </m:r>
                      </m:e>
                    </m:d>
                  </m:oMath>
                </a14:m>
                <a:endParaRPr lang="en-US" sz="2000" b="1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44ED4B-914D-A077-B662-9A7BD695E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1" y="1626949"/>
                <a:ext cx="3997184" cy="1323439"/>
              </a:xfrm>
              <a:prstGeom prst="rect">
                <a:avLst/>
              </a:prstGeom>
              <a:blipFill>
                <a:blip r:embed="rId2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84F699-2A4C-49BA-DF22-77A357C2368C}"/>
                  </a:ext>
                </a:extLst>
              </p:cNvPr>
              <p:cNvSpPr txBox="1"/>
              <p:nvPr/>
            </p:nvSpPr>
            <p:spPr>
              <a:xfrm>
                <a:off x="5861222" y="3469268"/>
                <a:ext cx="291874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="0" dirty="0"/>
                  <a:t>witch(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</m:d>
                  </m:oMath>
                </a14:m>
                <a:r>
                  <a:rPr lang="en-US" b="0" dirty="0"/>
                  <a:t>) </a:t>
                </a:r>
              </a:p>
              <a:p>
                <a:r>
                  <a:rPr lang="en-US" dirty="0"/>
                  <a:t>case </a:t>
                </a:r>
                <a:r>
                  <a:rPr lang="en-US" i="1" dirty="0"/>
                  <a:t>None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	return {</a:t>
                </a:r>
                <a:r>
                  <a:rPr lang="en-US" dirty="0" err="1"/>
                  <a:t>null,null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84F699-2A4C-49BA-DF22-77A357C23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222" y="3469268"/>
                <a:ext cx="2918748" cy="1754326"/>
              </a:xfrm>
              <a:prstGeom prst="rect">
                <a:avLst/>
              </a:prstGeom>
              <a:blipFill>
                <a:blip r:embed="rId3"/>
                <a:stretch>
                  <a:fillRect l="-1732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3224F45-1AEF-E290-1899-3E375BAACA46}"/>
              </a:ext>
            </a:extLst>
          </p:cNvPr>
          <p:cNvSpPr txBox="1"/>
          <p:nvPr/>
        </p:nvSpPr>
        <p:spPr>
          <a:xfrm>
            <a:off x="5943600" y="2950388"/>
            <a:ext cx="151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SAM Program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AE695B-1D90-27C7-8448-D4C0E9F7D03B}"/>
              </a:ext>
            </a:extLst>
          </p:cNvPr>
          <p:cNvCxnSpPr>
            <a:cxnSpLocks/>
          </p:cNvCxnSpPr>
          <p:nvPr/>
        </p:nvCxnSpPr>
        <p:spPr>
          <a:xfrm flipV="1">
            <a:off x="2920771" y="4034481"/>
            <a:ext cx="407773" cy="67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4E2C61-F2AC-B6F8-25D8-58D17C5BF7E6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3530695" y="4034481"/>
            <a:ext cx="33737" cy="594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4D8996F-083F-792F-0AA7-D1A47B2503EF}"/>
              </a:ext>
            </a:extLst>
          </p:cNvPr>
          <p:cNvSpPr/>
          <p:nvPr/>
        </p:nvSpPr>
        <p:spPr>
          <a:xfrm>
            <a:off x="3309298" y="3550387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79187D-3D04-DF60-027E-4C798FF579A5}"/>
                  </a:ext>
                </a:extLst>
              </p:cNvPr>
              <p:cNvSpPr txBox="1"/>
              <p:nvPr/>
            </p:nvSpPr>
            <p:spPr>
              <a:xfrm>
                <a:off x="3163451" y="4732638"/>
                <a:ext cx="768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79187D-3D04-DF60-027E-4C798FF57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51" y="4732638"/>
                <a:ext cx="76822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041DFD-2EE5-DB5A-4C88-825CDE8686F9}"/>
                  </a:ext>
                </a:extLst>
              </p:cNvPr>
              <p:cNvSpPr txBox="1"/>
              <p:nvPr/>
            </p:nvSpPr>
            <p:spPr>
              <a:xfrm>
                <a:off x="2300779" y="4757352"/>
                <a:ext cx="8626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041DFD-2EE5-DB5A-4C88-825CDE868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779" y="4757352"/>
                <a:ext cx="86267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1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FFEBC-F580-160F-19CE-B36176B6E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F38745-455F-25E6-D378-3B24E108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Dereferencing a Pointer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0D67839-8222-6DA4-F827-A491A8E94B8E}"/>
                  </a:ext>
                </a:extLst>
              </p:cNvPr>
              <p:cNvSpPr/>
              <p:nvPr/>
            </p:nvSpPr>
            <p:spPr>
              <a:xfrm>
                <a:off x="5028567" y="2427778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0D67839-8222-6DA4-F827-A491A8E94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567" y="2427778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3705E5-B9CD-091E-4D57-D824C46E3AA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4389057" y="2695407"/>
            <a:ext cx="63951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FC54A-2D1C-62A6-5E8F-3A8FEA1E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3E7241-CC6F-BE13-5B3A-7DAAEAF650AD}"/>
                  </a:ext>
                </a:extLst>
              </p:cNvPr>
              <p:cNvSpPr txBox="1"/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3E7241-CC6F-BE13-5B3A-7DAAEAF65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297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46AE7-C247-727A-DC94-87F334B3D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681F45-3707-B8D1-F85C-AE66F22C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Dereferencing a Pointer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2718A1-4F9E-D14B-5600-FA9437F2D47B}"/>
              </a:ext>
            </a:extLst>
          </p:cNvPr>
          <p:cNvSpPr/>
          <p:nvPr/>
        </p:nvSpPr>
        <p:spPr>
          <a:xfrm>
            <a:off x="5069224" y="341087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24A44A-979A-7518-0E47-E6C780C1B9F1}"/>
              </a:ext>
            </a:extLst>
          </p:cNvPr>
          <p:cNvSpPr/>
          <p:nvPr/>
        </p:nvSpPr>
        <p:spPr>
          <a:xfrm>
            <a:off x="6096000" y="341087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87E7A4-68A5-3DDA-CD8E-CD4F89E65857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7970" y="2963037"/>
            <a:ext cx="861254" cy="689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C19E324-BB95-3E28-5619-9E8EFB2F39B2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512017" y="3652917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10569A6-7E2A-BBA4-1BC5-B65EDFADE732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5290621" y="2963037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EF5CC4A-0F88-4D14-9FE3-E7890967A94A}"/>
              </a:ext>
            </a:extLst>
          </p:cNvPr>
          <p:cNvCxnSpPr>
            <a:cxnSpLocks/>
          </p:cNvCxnSpPr>
          <p:nvPr/>
        </p:nvCxnSpPr>
        <p:spPr>
          <a:xfrm>
            <a:off x="5512017" y="2826293"/>
            <a:ext cx="695145" cy="6027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C20EA-BAAC-1246-F2EF-F316A997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6D2F15B-5E8E-EB1F-B1DE-F2A6302E8C3B}"/>
                  </a:ext>
                </a:extLst>
              </p:cNvPr>
              <p:cNvSpPr/>
              <p:nvPr/>
            </p:nvSpPr>
            <p:spPr>
              <a:xfrm>
                <a:off x="5028567" y="2427778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6D2F15B-5E8E-EB1F-B1DE-F2A6302E8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567" y="2427778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1A9D03-DEA7-DB33-7757-E70A2F73610A}"/>
                  </a:ext>
                </a:extLst>
              </p:cNvPr>
              <p:cNvSpPr txBox="1"/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1A9D03-DEA7-DB33-7757-E70A2F736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2069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4D5C6-D0D2-D148-06F9-FEB11D86B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EF0B2E-1BE4-8819-B520-90F338C8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Dereferencing a Pointer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6A154E-8100-0727-5ACD-6A8026B2C589}"/>
              </a:ext>
            </a:extLst>
          </p:cNvPr>
          <p:cNvSpPr/>
          <p:nvPr/>
        </p:nvSpPr>
        <p:spPr>
          <a:xfrm>
            <a:off x="5028567" y="242777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50E078-C0C0-6770-BBB0-228393FA721D}"/>
              </a:ext>
            </a:extLst>
          </p:cNvPr>
          <p:cNvSpPr/>
          <p:nvPr/>
        </p:nvSpPr>
        <p:spPr>
          <a:xfrm>
            <a:off x="5069224" y="341087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6B3DE1-64BD-A6A8-F361-3987061B904B}"/>
              </a:ext>
            </a:extLst>
          </p:cNvPr>
          <p:cNvSpPr/>
          <p:nvPr/>
        </p:nvSpPr>
        <p:spPr>
          <a:xfrm>
            <a:off x="6096000" y="341087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CBDB06-5399-A54A-E7D3-70953E77CC57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7970" y="2963037"/>
            <a:ext cx="861254" cy="689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72EBFA-1897-F822-8022-AD3F6759E1D3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512017" y="3652917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FE4475D-46EC-5B6B-18E1-13CD94EB1F48}"/>
              </a:ext>
            </a:extLst>
          </p:cNvPr>
          <p:cNvCxnSpPr>
            <a:cxnSpLocks/>
            <a:stCxn id="33" idx="0"/>
            <a:endCxn id="29" idx="4"/>
          </p:cNvCxnSpPr>
          <p:nvPr/>
        </p:nvCxnSpPr>
        <p:spPr>
          <a:xfrm flipV="1">
            <a:off x="5290621" y="2963037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4D4F950-1581-EF42-F232-59E5D81EBAD9}"/>
              </a:ext>
            </a:extLst>
          </p:cNvPr>
          <p:cNvCxnSpPr>
            <a:cxnSpLocks/>
          </p:cNvCxnSpPr>
          <p:nvPr/>
        </p:nvCxnSpPr>
        <p:spPr>
          <a:xfrm>
            <a:off x="6596008" y="2826293"/>
            <a:ext cx="695145" cy="6027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ADA3C5E-4503-D171-E117-BE023DA0FED4}"/>
              </a:ext>
            </a:extLst>
          </p:cNvPr>
          <p:cNvSpPr/>
          <p:nvPr/>
        </p:nvSpPr>
        <p:spPr>
          <a:xfrm>
            <a:off x="7088235" y="342900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831EC3-1887-2AB7-EC11-07512B0C8C61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538793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B039C0-A980-033A-62EA-C782E83C228B}"/>
              </a:ext>
            </a:extLst>
          </p:cNvPr>
          <p:cNvCxnSpPr>
            <a:cxnSpLocks/>
          </p:cNvCxnSpPr>
          <p:nvPr/>
        </p:nvCxnSpPr>
        <p:spPr>
          <a:xfrm flipV="1">
            <a:off x="6317396" y="2956762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EAD80-0646-B7DA-6415-F4043A6A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CD998A6-1B3E-6691-F297-D8B4E8FDC217}"/>
                  </a:ext>
                </a:extLst>
              </p:cNvPr>
              <p:cNvSpPr/>
              <p:nvPr/>
            </p:nvSpPr>
            <p:spPr>
              <a:xfrm>
                <a:off x="6086227" y="2418365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CD998A6-1B3E-6691-F297-D8B4E8FDC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27" y="2418365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234990-BE5E-73BF-6915-5EEA6BC8FABD}"/>
                  </a:ext>
                </a:extLst>
              </p:cNvPr>
              <p:cNvSpPr txBox="1"/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234990-BE5E-73BF-6915-5EEA6BC8F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1609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F6A79-C514-B36B-DE73-C6A21D6FE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A3FF08-EB85-919A-3BBF-25F81E92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Dereferencing a Pointer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CFF258-9A0C-3C06-80F2-5D0E922B655E}"/>
              </a:ext>
            </a:extLst>
          </p:cNvPr>
          <p:cNvSpPr/>
          <p:nvPr/>
        </p:nvSpPr>
        <p:spPr>
          <a:xfrm>
            <a:off x="5028567" y="242777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E758A8-32BF-A840-A554-412CD6400B83}"/>
              </a:ext>
            </a:extLst>
          </p:cNvPr>
          <p:cNvSpPr/>
          <p:nvPr/>
        </p:nvSpPr>
        <p:spPr>
          <a:xfrm>
            <a:off x="5069224" y="341087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B6D4E2-FEE6-AAA0-352A-6818829BF322}"/>
              </a:ext>
            </a:extLst>
          </p:cNvPr>
          <p:cNvSpPr/>
          <p:nvPr/>
        </p:nvSpPr>
        <p:spPr>
          <a:xfrm>
            <a:off x="6096000" y="341087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2F8800-106D-2501-8C86-726125646B5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7970" y="2963037"/>
            <a:ext cx="861254" cy="689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CBE587-4176-36AB-1ADE-5AF94F85694E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512017" y="3652917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E5513E-6480-5EBC-6F19-5D0856FEACF5}"/>
              </a:ext>
            </a:extLst>
          </p:cNvPr>
          <p:cNvCxnSpPr>
            <a:cxnSpLocks/>
            <a:stCxn id="33" idx="0"/>
            <a:endCxn id="29" idx="4"/>
          </p:cNvCxnSpPr>
          <p:nvPr/>
        </p:nvCxnSpPr>
        <p:spPr>
          <a:xfrm flipV="1">
            <a:off x="5290621" y="2963037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0AEC7061-7575-02C5-54AD-9220738FD5EE}"/>
              </a:ext>
            </a:extLst>
          </p:cNvPr>
          <p:cNvSpPr/>
          <p:nvPr/>
        </p:nvSpPr>
        <p:spPr>
          <a:xfrm>
            <a:off x="6110924" y="242995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787BEF-639F-B778-A8BA-C409A4B8D810}"/>
              </a:ext>
            </a:extLst>
          </p:cNvPr>
          <p:cNvSpPr/>
          <p:nvPr/>
        </p:nvSpPr>
        <p:spPr>
          <a:xfrm>
            <a:off x="7088235" y="342900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56B5A1-1C43-F055-970C-C5F04659A98F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538793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66F232-866C-5AD5-7DC8-224387A589F6}"/>
              </a:ext>
            </a:extLst>
          </p:cNvPr>
          <p:cNvCxnSpPr>
            <a:cxnSpLocks/>
          </p:cNvCxnSpPr>
          <p:nvPr/>
        </p:nvCxnSpPr>
        <p:spPr>
          <a:xfrm flipV="1">
            <a:off x="6317396" y="2956762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02C7E0-1B1E-5B54-062B-284DA72B7679}"/>
              </a:ext>
            </a:extLst>
          </p:cNvPr>
          <p:cNvCxnSpPr>
            <a:cxnSpLocks/>
          </p:cNvCxnSpPr>
          <p:nvPr/>
        </p:nvCxnSpPr>
        <p:spPr>
          <a:xfrm>
            <a:off x="7588243" y="2826293"/>
            <a:ext cx="695145" cy="6027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240152B-9F78-F018-8EC7-3435DCF6701A}"/>
              </a:ext>
            </a:extLst>
          </p:cNvPr>
          <p:cNvSpPr/>
          <p:nvPr/>
        </p:nvSpPr>
        <p:spPr>
          <a:xfrm>
            <a:off x="8080470" y="342900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A4BB3B-E9EE-CC5E-21B0-9CAB31389C00}"/>
              </a:ext>
            </a:extLst>
          </p:cNvPr>
          <p:cNvCxnSpPr>
            <a:cxnSpLocks/>
          </p:cNvCxnSpPr>
          <p:nvPr/>
        </p:nvCxnSpPr>
        <p:spPr>
          <a:xfrm>
            <a:off x="7531028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167310-F29D-69AA-9DEF-84EF95F63B5D}"/>
              </a:ext>
            </a:extLst>
          </p:cNvPr>
          <p:cNvCxnSpPr>
            <a:cxnSpLocks/>
          </p:cNvCxnSpPr>
          <p:nvPr/>
        </p:nvCxnSpPr>
        <p:spPr>
          <a:xfrm flipV="1">
            <a:off x="7314081" y="2980415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3849FD9-F43E-023F-E6F5-B471F30E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56A17A5-AC0C-C5AC-5929-DC257C158CCD}"/>
                  </a:ext>
                </a:extLst>
              </p:cNvPr>
              <p:cNvSpPr/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56A17A5-AC0C-C5AC-5929-DC257C158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5E0E49-29A6-1201-DF54-66D26A613AFE}"/>
                  </a:ext>
                </a:extLst>
              </p:cNvPr>
              <p:cNvSpPr txBox="1"/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5E0E49-29A6-1201-DF54-66D26A613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740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9B780-4C26-FF57-126D-0C2B6F0DB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056277-CA90-B581-DB3E-8CF2A03A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Dereferencing a Pointer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129374-8E87-C91D-4020-E23155D25D59}"/>
              </a:ext>
            </a:extLst>
          </p:cNvPr>
          <p:cNvSpPr/>
          <p:nvPr/>
        </p:nvSpPr>
        <p:spPr>
          <a:xfrm>
            <a:off x="5028567" y="242777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FEB5AB-F010-CD0F-8033-843B9521B2C2}"/>
              </a:ext>
            </a:extLst>
          </p:cNvPr>
          <p:cNvSpPr/>
          <p:nvPr/>
        </p:nvSpPr>
        <p:spPr>
          <a:xfrm>
            <a:off x="5069224" y="3410870"/>
            <a:ext cx="442793" cy="48409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B63C7E-43CE-FA07-3822-F27A914B6F1A}"/>
              </a:ext>
            </a:extLst>
          </p:cNvPr>
          <p:cNvSpPr/>
          <p:nvPr/>
        </p:nvSpPr>
        <p:spPr>
          <a:xfrm>
            <a:off x="6096000" y="341087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BD5CA32-1CA3-1E44-6566-D639E01AAC7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7970" y="2963037"/>
            <a:ext cx="861254" cy="689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19A71C-74DF-268B-96EB-5A868D54F263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512017" y="3652917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89F347A-34BC-746C-C46B-0912163B6870}"/>
              </a:ext>
            </a:extLst>
          </p:cNvPr>
          <p:cNvCxnSpPr>
            <a:cxnSpLocks/>
            <a:stCxn id="33" idx="0"/>
            <a:endCxn id="29" idx="4"/>
          </p:cNvCxnSpPr>
          <p:nvPr/>
        </p:nvCxnSpPr>
        <p:spPr>
          <a:xfrm flipV="1">
            <a:off x="5290621" y="2963037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A291611-C2F4-73E4-D479-B939A12C7BB4}"/>
              </a:ext>
            </a:extLst>
          </p:cNvPr>
          <p:cNvSpPr/>
          <p:nvPr/>
        </p:nvSpPr>
        <p:spPr>
          <a:xfrm>
            <a:off x="6110924" y="242995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B0D9C3-88D3-A57E-E587-333219027EDE}"/>
              </a:ext>
            </a:extLst>
          </p:cNvPr>
          <p:cNvSpPr/>
          <p:nvPr/>
        </p:nvSpPr>
        <p:spPr>
          <a:xfrm>
            <a:off x="7088235" y="342900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BE3025-8CD3-407E-E8E8-A828EF37BE55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538793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613E55-5C61-19E1-2018-89859318BEB1}"/>
              </a:ext>
            </a:extLst>
          </p:cNvPr>
          <p:cNvCxnSpPr>
            <a:cxnSpLocks/>
          </p:cNvCxnSpPr>
          <p:nvPr/>
        </p:nvCxnSpPr>
        <p:spPr>
          <a:xfrm flipV="1">
            <a:off x="6317396" y="2956762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BC1B99-071E-CF7F-A54C-6A7464B198D1}"/>
              </a:ext>
            </a:extLst>
          </p:cNvPr>
          <p:cNvCxnSpPr>
            <a:cxnSpLocks/>
          </p:cNvCxnSpPr>
          <p:nvPr/>
        </p:nvCxnSpPr>
        <p:spPr>
          <a:xfrm>
            <a:off x="7588243" y="2826293"/>
            <a:ext cx="695145" cy="6027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2F5E65-6816-79F3-8D5C-4BFB68C90758}"/>
              </a:ext>
            </a:extLst>
          </p:cNvPr>
          <p:cNvSpPr/>
          <p:nvPr/>
        </p:nvSpPr>
        <p:spPr>
          <a:xfrm>
            <a:off x="8080470" y="342900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6B5DCF-46F7-30DE-9E7B-A1F1D2DA9A55}"/>
              </a:ext>
            </a:extLst>
          </p:cNvPr>
          <p:cNvCxnSpPr>
            <a:cxnSpLocks/>
          </p:cNvCxnSpPr>
          <p:nvPr/>
        </p:nvCxnSpPr>
        <p:spPr>
          <a:xfrm>
            <a:off x="7531028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E789E3-0CF9-5799-970A-00725342A40B}"/>
              </a:ext>
            </a:extLst>
          </p:cNvPr>
          <p:cNvCxnSpPr>
            <a:cxnSpLocks/>
          </p:cNvCxnSpPr>
          <p:nvPr/>
        </p:nvCxnSpPr>
        <p:spPr>
          <a:xfrm flipV="1">
            <a:off x="7314081" y="2980415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A7A339C-EAB2-9D08-CCEF-DFFD941C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E432470-A94C-9CCB-A7DA-971EC2DA724D}"/>
                  </a:ext>
                </a:extLst>
              </p:cNvPr>
              <p:cNvSpPr/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E432470-A94C-9CCB-A7DA-971EC2DA7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099697-77A2-BFB1-0043-C8C87E413335}"/>
                  </a:ext>
                </a:extLst>
              </p:cNvPr>
              <p:cNvSpPr txBox="1"/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099697-77A2-BFB1-0043-C8C87E413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26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0B63D-944A-8A1D-A83C-B4EFB5FE3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F103E2-6BA5-AD0E-6229-7C17ACE4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Dereferencing a Pointer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6ADBC1-17D6-5881-BD0C-1A186BBC8457}"/>
              </a:ext>
            </a:extLst>
          </p:cNvPr>
          <p:cNvSpPr/>
          <p:nvPr/>
        </p:nvSpPr>
        <p:spPr>
          <a:xfrm>
            <a:off x="5028567" y="242777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6F1053-348A-0B93-11F4-01DEF943854C}"/>
              </a:ext>
            </a:extLst>
          </p:cNvPr>
          <p:cNvSpPr/>
          <p:nvPr/>
        </p:nvSpPr>
        <p:spPr>
          <a:xfrm>
            <a:off x="5069224" y="3410870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C015EA-76EE-3646-B683-CC2274A51F88}"/>
              </a:ext>
            </a:extLst>
          </p:cNvPr>
          <p:cNvSpPr/>
          <p:nvPr/>
        </p:nvSpPr>
        <p:spPr>
          <a:xfrm>
            <a:off x="6096000" y="3410870"/>
            <a:ext cx="442793" cy="484094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996620-145E-8121-F7F7-CFAD445BCDE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7970" y="2963037"/>
            <a:ext cx="861254" cy="689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130EF5-2C3D-6A31-F6D9-68E66255EA6F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512017" y="3652917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3B1B56B-C9AA-6E45-C562-6E2B29E76614}"/>
              </a:ext>
            </a:extLst>
          </p:cNvPr>
          <p:cNvCxnSpPr>
            <a:cxnSpLocks/>
            <a:stCxn id="33" idx="0"/>
            <a:endCxn id="29" idx="4"/>
          </p:cNvCxnSpPr>
          <p:nvPr/>
        </p:nvCxnSpPr>
        <p:spPr>
          <a:xfrm flipV="1">
            <a:off x="5290621" y="2963037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CB30A2B-EE3A-DE27-E55F-254E9B88751C}"/>
              </a:ext>
            </a:extLst>
          </p:cNvPr>
          <p:cNvSpPr/>
          <p:nvPr/>
        </p:nvSpPr>
        <p:spPr>
          <a:xfrm>
            <a:off x="6110924" y="242995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6FE62-3F39-7702-F2FE-1703A8B901AD}"/>
              </a:ext>
            </a:extLst>
          </p:cNvPr>
          <p:cNvSpPr/>
          <p:nvPr/>
        </p:nvSpPr>
        <p:spPr>
          <a:xfrm>
            <a:off x="7088235" y="342900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CAFC6C-CFAF-49E4-607D-2C58CD99CFB9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538793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D7BD04-FF97-9F53-E642-AE0BAFD6FAFF}"/>
              </a:ext>
            </a:extLst>
          </p:cNvPr>
          <p:cNvCxnSpPr>
            <a:cxnSpLocks/>
          </p:cNvCxnSpPr>
          <p:nvPr/>
        </p:nvCxnSpPr>
        <p:spPr>
          <a:xfrm flipV="1">
            <a:off x="6317396" y="2956762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C1CAC7-5C86-A913-D3EC-D69F07AE379B}"/>
              </a:ext>
            </a:extLst>
          </p:cNvPr>
          <p:cNvCxnSpPr>
            <a:cxnSpLocks/>
          </p:cNvCxnSpPr>
          <p:nvPr/>
        </p:nvCxnSpPr>
        <p:spPr>
          <a:xfrm>
            <a:off x="7588243" y="2826293"/>
            <a:ext cx="695145" cy="6027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A0B5F08-9931-E6DA-9A9B-773F30BA2E50}"/>
              </a:ext>
            </a:extLst>
          </p:cNvPr>
          <p:cNvSpPr/>
          <p:nvPr/>
        </p:nvSpPr>
        <p:spPr>
          <a:xfrm>
            <a:off x="8080470" y="342900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4ABACD-0CBB-A62A-A219-2D888D67DE51}"/>
              </a:ext>
            </a:extLst>
          </p:cNvPr>
          <p:cNvCxnSpPr>
            <a:cxnSpLocks/>
          </p:cNvCxnSpPr>
          <p:nvPr/>
        </p:nvCxnSpPr>
        <p:spPr>
          <a:xfrm>
            <a:off x="7531028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C5ACB6-9D6F-3356-B429-AA23BF9F4E4F}"/>
              </a:ext>
            </a:extLst>
          </p:cNvPr>
          <p:cNvCxnSpPr>
            <a:cxnSpLocks/>
          </p:cNvCxnSpPr>
          <p:nvPr/>
        </p:nvCxnSpPr>
        <p:spPr>
          <a:xfrm flipV="1">
            <a:off x="7314081" y="2980415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48188B3-163F-CAF2-D53A-9D8F04BA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86650ED-6A65-94E5-163F-F86F8849B508}"/>
                  </a:ext>
                </a:extLst>
              </p:cNvPr>
              <p:cNvSpPr/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86650ED-6A65-94E5-163F-F86F8849B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565FB6-06A1-27EA-9D5B-413BA9D60DBA}"/>
                  </a:ext>
                </a:extLst>
              </p:cNvPr>
              <p:cNvSpPr txBox="1"/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565FB6-06A1-27EA-9D5B-413BA9D60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9480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2873-B444-BFBB-C406-2E957704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5FBA09-68F7-BC83-5EFB-E38F02C8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Dereferencing a Pointer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DFEECD-772C-E789-AE3D-D40301FA26D6}"/>
              </a:ext>
            </a:extLst>
          </p:cNvPr>
          <p:cNvSpPr/>
          <p:nvPr/>
        </p:nvSpPr>
        <p:spPr>
          <a:xfrm>
            <a:off x="5028567" y="242777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0672AB-8C20-E570-2A40-DD690C39E196}"/>
              </a:ext>
            </a:extLst>
          </p:cNvPr>
          <p:cNvSpPr/>
          <p:nvPr/>
        </p:nvSpPr>
        <p:spPr>
          <a:xfrm>
            <a:off x="5069224" y="3410870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1027E7-A879-D7E7-D40D-1B4FA2AC145C}"/>
              </a:ext>
            </a:extLst>
          </p:cNvPr>
          <p:cNvSpPr/>
          <p:nvPr/>
        </p:nvSpPr>
        <p:spPr>
          <a:xfrm>
            <a:off x="6096000" y="3410870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6804190-17A0-5197-D122-E3D714E64E19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7970" y="2963037"/>
            <a:ext cx="861254" cy="689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2E287B-6E0B-4D7A-B4CA-0798B54E0A64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512017" y="3652917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C7CD9BA-254D-D0C7-4B67-994D5458049B}"/>
              </a:ext>
            </a:extLst>
          </p:cNvPr>
          <p:cNvCxnSpPr>
            <a:cxnSpLocks/>
            <a:stCxn id="33" idx="0"/>
            <a:endCxn id="29" idx="4"/>
          </p:cNvCxnSpPr>
          <p:nvPr/>
        </p:nvCxnSpPr>
        <p:spPr>
          <a:xfrm flipV="1">
            <a:off x="5290621" y="2963037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60007544-0E19-A60D-964C-6EEABB4198F0}"/>
              </a:ext>
            </a:extLst>
          </p:cNvPr>
          <p:cNvSpPr/>
          <p:nvPr/>
        </p:nvSpPr>
        <p:spPr>
          <a:xfrm>
            <a:off x="6110924" y="242995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C52DF9-2A4B-58A4-86C7-9302797ADAC1}"/>
              </a:ext>
            </a:extLst>
          </p:cNvPr>
          <p:cNvSpPr/>
          <p:nvPr/>
        </p:nvSpPr>
        <p:spPr>
          <a:xfrm>
            <a:off x="7088235" y="3429000"/>
            <a:ext cx="442793" cy="484094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F7AF5E-95F1-32E7-28C1-8A214CC040AB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538793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1CDA4D-5A12-730C-0D0B-B8660BFC6218}"/>
              </a:ext>
            </a:extLst>
          </p:cNvPr>
          <p:cNvCxnSpPr>
            <a:cxnSpLocks/>
          </p:cNvCxnSpPr>
          <p:nvPr/>
        </p:nvCxnSpPr>
        <p:spPr>
          <a:xfrm flipV="1">
            <a:off x="6317396" y="2956762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80357E-7285-3284-1D47-84FACEE94137}"/>
              </a:ext>
            </a:extLst>
          </p:cNvPr>
          <p:cNvCxnSpPr>
            <a:cxnSpLocks/>
          </p:cNvCxnSpPr>
          <p:nvPr/>
        </p:nvCxnSpPr>
        <p:spPr>
          <a:xfrm>
            <a:off x="7588243" y="2826293"/>
            <a:ext cx="695145" cy="6027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B7B9978-2E29-131D-3AA8-5F9A66C03902}"/>
              </a:ext>
            </a:extLst>
          </p:cNvPr>
          <p:cNvSpPr/>
          <p:nvPr/>
        </p:nvSpPr>
        <p:spPr>
          <a:xfrm>
            <a:off x="8080470" y="3429000"/>
            <a:ext cx="442793" cy="48409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5D01DC-6ED5-839D-6355-A8693844E80E}"/>
              </a:ext>
            </a:extLst>
          </p:cNvPr>
          <p:cNvCxnSpPr>
            <a:cxnSpLocks/>
          </p:cNvCxnSpPr>
          <p:nvPr/>
        </p:nvCxnSpPr>
        <p:spPr>
          <a:xfrm>
            <a:off x="7531028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26FA50-0862-E428-DC5B-E07A05C2033F}"/>
              </a:ext>
            </a:extLst>
          </p:cNvPr>
          <p:cNvCxnSpPr>
            <a:cxnSpLocks/>
          </p:cNvCxnSpPr>
          <p:nvPr/>
        </p:nvCxnSpPr>
        <p:spPr>
          <a:xfrm flipV="1">
            <a:off x="7314081" y="2980415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55CA32-867E-BCE2-FF57-85E22EF2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F5C1796-A45E-AC2D-3B1C-2570F925A204}"/>
                  </a:ext>
                </a:extLst>
              </p:cNvPr>
              <p:cNvSpPr/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F5C1796-A45E-AC2D-3B1C-2570F925A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F5E827-B5DE-EBAA-B791-8C659C4E4303}"/>
                  </a:ext>
                </a:extLst>
              </p:cNvPr>
              <p:cNvSpPr txBox="1"/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F5E827-B5DE-EBAA-B791-8C659C4E4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0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2E8E-903C-7F31-2381-9DC165AB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74" y="246791"/>
            <a:ext cx="10515600" cy="1325563"/>
          </a:xfrm>
        </p:spPr>
        <p:txBody>
          <a:bodyPr/>
          <a:lstStyle/>
          <a:p>
            <a:r>
              <a:rPr lang="en-US" dirty="0"/>
              <a:t>Existing ORAM Constructions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C63827C-A0D5-9EE2-D73C-FF05C47CD5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31981" y="1538926"/>
              <a:ext cx="9030448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612">
                      <a:extLst>
                        <a:ext uri="{9D8B030D-6E8A-4147-A177-3AD203B41FA5}">
                          <a16:colId xmlns:a16="http://schemas.microsoft.com/office/drawing/2014/main" val="978962320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1493224882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3231915268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25746278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Construction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Client Storage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Bandwidth-Blowup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72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OptORAMA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212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Path ORAM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6269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SR ORAM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7949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01705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C63827C-A0D5-9EE2-D73C-FF05C47CD5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975545"/>
                  </p:ext>
                </p:extLst>
              </p:nvPr>
            </p:nvGraphicFramePr>
            <p:xfrm>
              <a:off x="1731981" y="1538926"/>
              <a:ext cx="9030448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612">
                      <a:extLst>
                        <a:ext uri="{9D8B030D-6E8A-4147-A177-3AD203B41FA5}">
                          <a16:colId xmlns:a16="http://schemas.microsoft.com/office/drawing/2014/main" val="978962320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1493224882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3231915268"/>
                        </a:ext>
                      </a:extLst>
                    </a:gridCol>
                    <a:gridCol w="2257612">
                      <a:extLst>
                        <a:ext uri="{9D8B030D-6E8A-4147-A177-3AD203B41FA5}">
                          <a16:colId xmlns:a16="http://schemas.microsoft.com/office/drawing/2014/main" val="25746278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Construction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Client Storage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Bandwidth-Blowup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72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OptORAMA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62" t="-103333" r="-200562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03333" r="-100562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62" t="-103333" r="-562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212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Path ORAM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62" t="-210345" r="-20056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10345" r="-10056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62" t="-210345" r="-562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6269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SR ORAM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62" t="-300000" r="-200562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300000" r="-100562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62" t="-300000" r="-562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7949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62" t="-413793" r="-200562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413793" r="-100562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62" t="-413793" r="-562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01705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8129A5-9190-800A-09EB-BA9E74BB1DBD}"/>
                  </a:ext>
                </a:extLst>
              </p:cNvPr>
              <p:cNvSpPr/>
              <p:nvPr/>
            </p:nvSpPr>
            <p:spPr>
              <a:xfrm>
                <a:off x="2204224" y="4589292"/>
                <a:ext cx="3766270" cy="1323191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Any 1 round ORAM requires 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bandwidth-blowup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client storage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[Cash, Drucker, Hoover, TCC 2020]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8129A5-9190-800A-09EB-BA9E74BB1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24" y="4589292"/>
                <a:ext cx="3766270" cy="1323191"/>
              </a:xfrm>
              <a:prstGeom prst="roundRect">
                <a:avLst/>
              </a:prstGeom>
              <a:blipFill>
                <a:blip r:embed="rId3"/>
                <a:stretch>
                  <a:fillRect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No icons for free download | Freepik">
            <a:extLst>
              <a:ext uri="{FF2B5EF4-FFF2-40B4-BE49-F238E27FC236}">
                <a16:creationId xmlns:a16="http://schemas.microsoft.com/office/drawing/2014/main" id="{41AC0313-6437-8E58-125B-234C39E8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94" y="4149487"/>
            <a:ext cx="879609" cy="8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AE8BF5F-7413-D581-EE85-0DAC882070A5}"/>
              </a:ext>
            </a:extLst>
          </p:cNvPr>
          <p:cNvSpPr/>
          <p:nvPr/>
        </p:nvSpPr>
        <p:spPr>
          <a:xfrm>
            <a:off x="7225655" y="4589291"/>
            <a:ext cx="3644350" cy="132319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Consider a new model of computation!</a:t>
            </a:r>
          </a:p>
          <a:p>
            <a:pPr algn="ctr"/>
            <a:endParaRPr lang="en-US" dirty="0"/>
          </a:p>
        </p:txBody>
      </p:sp>
      <p:pic>
        <p:nvPicPr>
          <p:cNvPr id="4102" name="Picture 6" descr="Yes - Free signaling icons">
            <a:extLst>
              <a:ext uri="{FF2B5EF4-FFF2-40B4-BE49-F238E27FC236}">
                <a16:creationId xmlns:a16="http://schemas.microsoft.com/office/drawing/2014/main" id="{E301912A-F356-E36D-45D3-001DF08D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8" y="4167191"/>
            <a:ext cx="879609" cy="8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1EF239-E043-AC26-2AA5-445F8732E75F}"/>
                  </a:ext>
                </a:extLst>
              </p:cNvPr>
              <p:cNvSpPr txBox="1"/>
              <p:nvPr/>
            </p:nvSpPr>
            <p:spPr>
              <a:xfrm>
                <a:off x="8842785" y="3429000"/>
                <a:ext cx="21030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sz="1600" dirty="0"/>
                  <a:t>: constant ~9400</a:t>
                </a:r>
              </a:p>
              <a:p>
                <a:r>
                  <a:rPr lang="en-US" sz="1600" dirty="0"/>
                  <a:t>word size: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dirty="0"/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dirty="0"/>
                  <a:t>security parameter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1EF239-E043-AC26-2AA5-445F8732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785" y="3429000"/>
                <a:ext cx="2103076" cy="830997"/>
              </a:xfrm>
              <a:prstGeom prst="rect">
                <a:avLst/>
              </a:prstGeom>
              <a:blipFill>
                <a:blip r:embed="rId6"/>
                <a:stretch>
                  <a:fillRect l="-1796" t="-3030" r="-599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D2CEA-CF0B-09C4-9EEF-A73E0AA3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4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F906A-F05F-DBF3-AA87-89F35CD31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4D5D69-B57A-EAF1-1AF5-2CE7396E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Dereferencing a Pointer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9D644C-BE83-988E-043B-3BF57E407525}"/>
              </a:ext>
            </a:extLst>
          </p:cNvPr>
          <p:cNvSpPr/>
          <p:nvPr/>
        </p:nvSpPr>
        <p:spPr>
          <a:xfrm>
            <a:off x="5028567" y="242777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D8B64B-A7C6-3872-2F3C-1BA5058CD4CD}"/>
              </a:ext>
            </a:extLst>
          </p:cNvPr>
          <p:cNvSpPr/>
          <p:nvPr/>
        </p:nvSpPr>
        <p:spPr>
          <a:xfrm>
            <a:off x="5069224" y="3410870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D6DA7A-7949-86B3-880C-B08C4484A5E2}"/>
              </a:ext>
            </a:extLst>
          </p:cNvPr>
          <p:cNvSpPr/>
          <p:nvPr/>
        </p:nvSpPr>
        <p:spPr>
          <a:xfrm>
            <a:off x="6096000" y="3410870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170DF8-B0C3-3651-B903-AFF861C9394C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7970" y="2963037"/>
            <a:ext cx="861254" cy="689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C37629A-1ABE-6764-153E-989221A09054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512017" y="3652917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15C118-DDB5-6947-39B6-FFDD86593E24}"/>
              </a:ext>
            </a:extLst>
          </p:cNvPr>
          <p:cNvCxnSpPr>
            <a:cxnSpLocks/>
            <a:stCxn id="33" idx="0"/>
            <a:endCxn id="29" idx="4"/>
          </p:cNvCxnSpPr>
          <p:nvPr/>
        </p:nvCxnSpPr>
        <p:spPr>
          <a:xfrm flipV="1">
            <a:off x="5290621" y="2963037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ABACD8B5-FF35-FC47-02E9-8461A7AF7568}"/>
              </a:ext>
            </a:extLst>
          </p:cNvPr>
          <p:cNvSpPr/>
          <p:nvPr/>
        </p:nvSpPr>
        <p:spPr>
          <a:xfrm>
            <a:off x="6110924" y="242995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0DF18B-515B-FC4C-6693-215E55E752DC}"/>
              </a:ext>
            </a:extLst>
          </p:cNvPr>
          <p:cNvSpPr/>
          <p:nvPr/>
        </p:nvSpPr>
        <p:spPr>
          <a:xfrm>
            <a:off x="7088235" y="3429000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E0500B-2D18-523B-CF32-B01D89B4B15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538793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D7892B-6F4A-F118-8624-0299E776B207}"/>
              </a:ext>
            </a:extLst>
          </p:cNvPr>
          <p:cNvCxnSpPr>
            <a:cxnSpLocks/>
          </p:cNvCxnSpPr>
          <p:nvPr/>
        </p:nvCxnSpPr>
        <p:spPr>
          <a:xfrm flipV="1">
            <a:off x="6317396" y="2956762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85D13D-449B-35E8-096E-2DA9247224C1}"/>
              </a:ext>
            </a:extLst>
          </p:cNvPr>
          <p:cNvCxnSpPr>
            <a:cxnSpLocks/>
          </p:cNvCxnSpPr>
          <p:nvPr/>
        </p:nvCxnSpPr>
        <p:spPr>
          <a:xfrm>
            <a:off x="7588243" y="2826293"/>
            <a:ext cx="695145" cy="6027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C06BE9-4107-7F85-C06C-855D2037954E}"/>
              </a:ext>
            </a:extLst>
          </p:cNvPr>
          <p:cNvSpPr/>
          <p:nvPr/>
        </p:nvSpPr>
        <p:spPr>
          <a:xfrm>
            <a:off x="8080470" y="3429000"/>
            <a:ext cx="442793" cy="484094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BBBE9A-6E14-C59D-7D3B-461317873E71}"/>
              </a:ext>
            </a:extLst>
          </p:cNvPr>
          <p:cNvCxnSpPr>
            <a:cxnSpLocks/>
          </p:cNvCxnSpPr>
          <p:nvPr/>
        </p:nvCxnSpPr>
        <p:spPr>
          <a:xfrm>
            <a:off x="7531028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9A79C9-7E14-57C4-17F8-45CAF4670D14}"/>
              </a:ext>
            </a:extLst>
          </p:cNvPr>
          <p:cNvCxnSpPr>
            <a:cxnSpLocks/>
          </p:cNvCxnSpPr>
          <p:nvPr/>
        </p:nvCxnSpPr>
        <p:spPr>
          <a:xfrm flipV="1">
            <a:off x="7314081" y="2980415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47A9B6D-C626-CE34-82EB-930C1E99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70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E84D5C4-CF9F-450F-867E-F4FFE10E4F4D}"/>
                  </a:ext>
                </a:extLst>
              </p:cNvPr>
              <p:cNvSpPr/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E84D5C4-CF9F-450F-867E-F4FFE10E4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63F1A2-25D2-EC8A-DE2E-9C4DB1F4ECD1}"/>
                  </a:ext>
                </a:extLst>
              </p:cNvPr>
              <p:cNvSpPr txBox="1"/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63F1A2-25D2-EC8A-DE2E-9C4DB1F4E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4992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55D6-92B7-2739-DAB0-65C413EDC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DB07D-BEBA-B882-5D48-BA61C060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Dereferencing a Pointer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F6F8F3-6CA8-ADE1-C51D-A68FF91E7473}"/>
              </a:ext>
            </a:extLst>
          </p:cNvPr>
          <p:cNvSpPr/>
          <p:nvPr/>
        </p:nvSpPr>
        <p:spPr>
          <a:xfrm>
            <a:off x="5028567" y="242777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46D1F7-F0E3-9F14-EE4B-2BD861813BCF}"/>
              </a:ext>
            </a:extLst>
          </p:cNvPr>
          <p:cNvSpPr/>
          <p:nvPr/>
        </p:nvSpPr>
        <p:spPr>
          <a:xfrm>
            <a:off x="5069224" y="3410870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E08789-67CA-D9E0-5B72-1F65A7D7D277}"/>
              </a:ext>
            </a:extLst>
          </p:cNvPr>
          <p:cNvSpPr/>
          <p:nvPr/>
        </p:nvSpPr>
        <p:spPr>
          <a:xfrm>
            <a:off x="6096000" y="3410870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2C9FD32-339B-9794-807C-3EA8DD033A2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7970" y="2963037"/>
            <a:ext cx="861254" cy="689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9F8CF84-C5CB-557F-10CE-4922EB0F0387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512017" y="3652917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D56A77-4BF9-D6EB-0D75-139AE3A0FD93}"/>
              </a:ext>
            </a:extLst>
          </p:cNvPr>
          <p:cNvCxnSpPr>
            <a:cxnSpLocks/>
            <a:stCxn id="33" idx="0"/>
            <a:endCxn id="29" idx="4"/>
          </p:cNvCxnSpPr>
          <p:nvPr/>
        </p:nvCxnSpPr>
        <p:spPr>
          <a:xfrm flipV="1">
            <a:off x="5290621" y="2963037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65612AA-28C2-CD3B-C5E7-5F7B2A4D6ABA}"/>
              </a:ext>
            </a:extLst>
          </p:cNvPr>
          <p:cNvSpPr/>
          <p:nvPr/>
        </p:nvSpPr>
        <p:spPr>
          <a:xfrm>
            <a:off x="6110924" y="242995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24C6D5-A4A0-F9C4-F718-301592636063}"/>
              </a:ext>
            </a:extLst>
          </p:cNvPr>
          <p:cNvSpPr/>
          <p:nvPr/>
        </p:nvSpPr>
        <p:spPr>
          <a:xfrm>
            <a:off x="7088235" y="3429000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840B7B-CE48-54C0-A41C-D3C44173A921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538793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35DC9A-5F4A-C05F-C887-0CB38CC2F93A}"/>
              </a:ext>
            </a:extLst>
          </p:cNvPr>
          <p:cNvCxnSpPr>
            <a:cxnSpLocks/>
          </p:cNvCxnSpPr>
          <p:nvPr/>
        </p:nvCxnSpPr>
        <p:spPr>
          <a:xfrm flipV="1">
            <a:off x="6317396" y="2956762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EAC8BA-13B4-2D48-3C3B-72F74115E543}"/>
              </a:ext>
            </a:extLst>
          </p:cNvPr>
          <p:cNvCxnSpPr>
            <a:cxnSpLocks/>
          </p:cNvCxnSpPr>
          <p:nvPr/>
        </p:nvCxnSpPr>
        <p:spPr>
          <a:xfrm>
            <a:off x="7588243" y="2826293"/>
            <a:ext cx="695145" cy="6027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E9C9793-2AE4-DD3F-A70C-BB2F19668AA3}"/>
              </a:ext>
            </a:extLst>
          </p:cNvPr>
          <p:cNvSpPr/>
          <p:nvPr/>
        </p:nvSpPr>
        <p:spPr>
          <a:xfrm>
            <a:off x="8080470" y="3429000"/>
            <a:ext cx="442793" cy="484094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A862A6-A8EC-BC87-D70F-DFDA3706D79F}"/>
              </a:ext>
            </a:extLst>
          </p:cNvPr>
          <p:cNvCxnSpPr>
            <a:cxnSpLocks/>
          </p:cNvCxnSpPr>
          <p:nvPr/>
        </p:nvCxnSpPr>
        <p:spPr>
          <a:xfrm>
            <a:off x="7531028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89084A-FA38-B002-BFD1-DF1AEE956534}"/>
              </a:ext>
            </a:extLst>
          </p:cNvPr>
          <p:cNvCxnSpPr>
            <a:cxnSpLocks/>
          </p:cNvCxnSpPr>
          <p:nvPr/>
        </p:nvCxnSpPr>
        <p:spPr>
          <a:xfrm flipV="1">
            <a:off x="7314081" y="2980415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730761-202E-DC49-5AE4-CFFAC8D9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71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7C6E051-9FDD-F8FE-1B1F-1FA5568A1F5A}"/>
                  </a:ext>
                </a:extLst>
              </p:cNvPr>
              <p:cNvSpPr/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7C6E051-9FDD-F8FE-1B1F-1FA5568A1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F7BDBD-0B1C-61C5-F1EB-B03F0DE3702D}"/>
                  </a:ext>
                </a:extLst>
              </p:cNvPr>
              <p:cNvSpPr txBox="1"/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F7BDBD-0B1C-61C5-F1EB-B03F0DE37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7860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D50E7-A7BA-A0F6-550D-F2D1FCEFD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ACB157-7B58-3ED8-833A-5A86E288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Dereferencing a Pointer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A009D2-2555-D2DB-12C6-034DC76363D0}"/>
              </a:ext>
            </a:extLst>
          </p:cNvPr>
          <p:cNvSpPr/>
          <p:nvPr/>
        </p:nvSpPr>
        <p:spPr>
          <a:xfrm>
            <a:off x="5028567" y="242777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488C99-4EA9-EFF0-414B-C9152BDE2333}"/>
              </a:ext>
            </a:extLst>
          </p:cNvPr>
          <p:cNvSpPr/>
          <p:nvPr/>
        </p:nvSpPr>
        <p:spPr>
          <a:xfrm>
            <a:off x="5069224" y="3410870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1F4793-9268-6D8D-EAF3-840137918F6C}"/>
              </a:ext>
            </a:extLst>
          </p:cNvPr>
          <p:cNvSpPr/>
          <p:nvPr/>
        </p:nvSpPr>
        <p:spPr>
          <a:xfrm>
            <a:off x="6096000" y="3410870"/>
            <a:ext cx="442793" cy="48409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230994-F7C3-2674-9BB0-B8F238E8BB76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7970" y="2963037"/>
            <a:ext cx="861254" cy="689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A58B92-C191-11C3-8FEF-EF9615D5BFB7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512017" y="3652917"/>
            <a:ext cx="583983" cy="5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3B0DF0-9F1E-A02E-397F-3438178C194D}"/>
              </a:ext>
            </a:extLst>
          </p:cNvPr>
          <p:cNvCxnSpPr>
            <a:cxnSpLocks/>
            <a:stCxn id="33" idx="0"/>
            <a:endCxn id="29" idx="4"/>
          </p:cNvCxnSpPr>
          <p:nvPr/>
        </p:nvCxnSpPr>
        <p:spPr>
          <a:xfrm flipV="1">
            <a:off x="5290621" y="2963037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F046DC36-34CB-A870-666B-40377401F38A}"/>
              </a:ext>
            </a:extLst>
          </p:cNvPr>
          <p:cNvSpPr/>
          <p:nvPr/>
        </p:nvSpPr>
        <p:spPr>
          <a:xfrm>
            <a:off x="6110924" y="2429958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38D4D0-F7CA-CC21-DF31-0AE825287C56}"/>
              </a:ext>
            </a:extLst>
          </p:cNvPr>
          <p:cNvSpPr/>
          <p:nvPr/>
        </p:nvSpPr>
        <p:spPr>
          <a:xfrm>
            <a:off x="7088235" y="3429000"/>
            <a:ext cx="442793" cy="484094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C95B2B-5BAC-5F51-38E6-66A57F5C906B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538793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A77494-B0BA-4175-90A0-611E3C3FF51A}"/>
              </a:ext>
            </a:extLst>
          </p:cNvPr>
          <p:cNvCxnSpPr>
            <a:cxnSpLocks/>
          </p:cNvCxnSpPr>
          <p:nvPr/>
        </p:nvCxnSpPr>
        <p:spPr>
          <a:xfrm flipV="1">
            <a:off x="6317396" y="2956762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499F-D4F7-E98B-B378-CD165CE0159C}"/>
              </a:ext>
            </a:extLst>
          </p:cNvPr>
          <p:cNvCxnSpPr>
            <a:cxnSpLocks/>
          </p:cNvCxnSpPr>
          <p:nvPr/>
        </p:nvCxnSpPr>
        <p:spPr>
          <a:xfrm>
            <a:off x="7588243" y="2826293"/>
            <a:ext cx="695145" cy="6027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56E65D0-4A52-A452-4CC3-6400AA47D5E8}"/>
              </a:ext>
            </a:extLst>
          </p:cNvPr>
          <p:cNvSpPr/>
          <p:nvPr/>
        </p:nvSpPr>
        <p:spPr>
          <a:xfrm>
            <a:off x="8080470" y="3429000"/>
            <a:ext cx="442793" cy="484094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895D9B-D493-8A7B-82D9-83EAB937B81D}"/>
              </a:ext>
            </a:extLst>
          </p:cNvPr>
          <p:cNvCxnSpPr>
            <a:cxnSpLocks/>
          </p:cNvCxnSpPr>
          <p:nvPr/>
        </p:nvCxnSpPr>
        <p:spPr>
          <a:xfrm>
            <a:off x="7531028" y="3652917"/>
            <a:ext cx="549442" cy="2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1961B3-5272-C0A3-3E6A-6D61C9AA7C89}"/>
              </a:ext>
            </a:extLst>
          </p:cNvPr>
          <p:cNvCxnSpPr>
            <a:cxnSpLocks/>
          </p:cNvCxnSpPr>
          <p:nvPr/>
        </p:nvCxnSpPr>
        <p:spPr>
          <a:xfrm flipV="1">
            <a:off x="7314081" y="2980415"/>
            <a:ext cx="0" cy="447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748B681-95F5-59D9-97AA-CBB4C2EB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72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712F5D8-07BA-6D48-59F6-C9B7E243E467}"/>
                  </a:ext>
                </a:extLst>
              </p:cNvPr>
              <p:cNvSpPr/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712F5D8-07BA-6D48-59F6-C9B7E243E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35" y="2409647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6D773A-E657-CE05-B40E-F44E756ACE50}"/>
                  </a:ext>
                </a:extLst>
              </p:cNvPr>
              <p:cNvSpPr txBox="1"/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6D773A-E657-CE05-B40E-F44E756AC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2" y="2471351"/>
                <a:ext cx="36221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4793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96B1F-5425-B84A-4743-EAFCFA298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B689AA-733E-D840-0C33-2CF9362D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567A69D-13E7-8026-D1A7-17BC416BC27E}"/>
                  </a:ext>
                </a:extLst>
              </p:cNvPr>
              <p:cNvSpPr/>
              <p:nvPr/>
            </p:nvSpPr>
            <p:spPr>
              <a:xfrm>
                <a:off x="5500143" y="2981054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567A69D-13E7-8026-D1A7-17BC416BC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43" y="2981054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D0F421-E946-E87F-ED74-056CD616C37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D22385-F38D-553E-C46E-E9B4B32C442A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5C60D6B-58AD-CE66-54D4-7E30AD6497C4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D6CA04-007D-449D-B113-328B7CF9D3CB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210BE5-36F2-E789-200C-D925896B65E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F165B6-5DF6-DBEB-B8BA-316BF1B89CAE}"/>
              </a:ext>
            </a:extLst>
          </p:cNvPr>
          <p:cNvCxnSpPr>
            <a:cxnSpLocks/>
            <a:stCxn id="5" idx="3"/>
            <a:endCxn id="8" idx="2"/>
          </p:cNvCxnSpPr>
          <p:nvPr/>
        </p:nvCxnSpPr>
        <p:spPr>
          <a:xfrm>
            <a:off x="4829981" y="3014831"/>
            <a:ext cx="670162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D3845-DDF1-D715-4D8E-495416DC0B3C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595285-69CB-D2AA-69E9-12AF209EE44A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0CD94F4-226D-0F4A-42F6-8DD01DDB5679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B43B2E-1677-17D9-5776-DE16E7DA5A7F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40AC46-31EC-5FD1-32A3-C3D2D801E21C}"/>
              </a:ext>
            </a:extLst>
          </p:cNvPr>
          <p:cNvCxnSpPr>
            <a:stCxn id="8" idx="3"/>
            <a:endCxn id="10" idx="3"/>
          </p:cNvCxnSpPr>
          <p:nvPr/>
        </p:nvCxnSpPr>
        <p:spPr>
          <a:xfrm flipH="1">
            <a:off x="4847017" y="3437926"/>
            <a:ext cx="729880" cy="240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F0AC8FF-93FD-45D7-F587-C9D1DE282C55}"/>
              </a:ext>
            </a:extLst>
          </p:cNvPr>
          <p:cNvCxnSpPr>
            <a:stCxn id="8" idx="5"/>
            <a:endCxn id="23" idx="1"/>
          </p:cNvCxnSpPr>
          <p:nvPr/>
        </p:nvCxnSpPr>
        <p:spPr>
          <a:xfrm>
            <a:off x="5947497" y="3437926"/>
            <a:ext cx="729879" cy="195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A8E79-1A4F-B3F1-652C-2969FF3E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82EDFB-EDBB-1D18-8844-3BFE23CF02A7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82EDFB-EDBB-1D18-8844-3BFE23CF0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355C4C-0006-FDC7-9073-29A32D1F7FA6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355C4C-0006-FDC7-9073-29A32D1F7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7065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71A0D-079B-57A8-10AB-6DFAEDA86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34DAA1-84A7-52D1-1A85-32EDD505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0A042E4-3983-C520-0E9C-BCC7485E8492}"/>
                  </a:ext>
                </a:extLst>
              </p:cNvPr>
              <p:cNvSpPr/>
              <p:nvPr/>
            </p:nvSpPr>
            <p:spPr>
              <a:xfrm>
                <a:off x="5500143" y="2981054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0A042E4-3983-C520-0E9C-BCC7485E8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43" y="2981054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1F967D-6F5C-163F-9F87-6B3BE6B5164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13F9DD-A536-2182-9A6B-5F7B00F08678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9C635E6-D4C2-0DB9-E463-1589084A7BA9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E42128-435D-173A-8B59-9230FE2EB0AD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D819E3-5346-BB60-58AE-6E8B48FAEBD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BAF0B0-D8AB-3CCF-D6EC-4A3DBC021530}"/>
              </a:ext>
            </a:extLst>
          </p:cNvPr>
          <p:cNvCxnSpPr>
            <a:cxnSpLocks/>
            <a:stCxn id="5" idx="3"/>
            <a:endCxn id="8" idx="2"/>
          </p:cNvCxnSpPr>
          <p:nvPr/>
        </p:nvCxnSpPr>
        <p:spPr>
          <a:xfrm>
            <a:off x="4829981" y="3014831"/>
            <a:ext cx="670162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617A688-BE1E-D617-957F-B1E5F524FC60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38662C-54CC-AE52-5CFC-78539C891B84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9EFE9F0-C282-E75B-4A7B-DF330988B045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23596A-C343-D613-75C1-159AABAB6C32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B83E4C5-A6D2-E665-DB89-2DFB06A6E941}"/>
              </a:ext>
            </a:extLst>
          </p:cNvPr>
          <p:cNvCxnSpPr/>
          <p:nvPr/>
        </p:nvCxnSpPr>
        <p:spPr>
          <a:xfrm flipH="1">
            <a:off x="4847017" y="3437926"/>
            <a:ext cx="729880" cy="240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754ABE-4904-0D83-ECE7-91395672240B}"/>
              </a:ext>
            </a:extLst>
          </p:cNvPr>
          <p:cNvCxnSpPr/>
          <p:nvPr/>
        </p:nvCxnSpPr>
        <p:spPr>
          <a:xfrm>
            <a:off x="5947497" y="3437926"/>
            <a:ext cx="729879" cy="195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4DC56-292C-9B1A-DEA8-518CE4F4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041890-EE41-E0F9-8918-496B2FC14785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041890-EE41-E0F9-8918-496B2FC14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59669A-7AF4-BF0B-7940-AA08B75BDDFC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59669A-7AF4-BF0B-7940-AA08B75B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3385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DB26F-60F0-1871-1006-CDA333121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8C9352-9D17-D64A-CC19-CB9E2FA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7EB0621-4081-E8A7-A8CE-FC9D745E1DCF}"/>
                  </a:ext>
                </a:extLst>
              </p:cNvPr>
              <p:cNvSpPr/>
              <p:nvPr/>
            </p:nvSpPr>
            <p:spPr>
              <a:xfrm>
                <a:off x="5500143" y="2981054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7EB0621-4081-E8A7-A8CE-FC9D745E1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43" y="2981054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37AD7A-41EB-72D1-D9D1-A8962649AC5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7A83BD-FB68-8514-028E-8C4FE58539B8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44977C5-95E8-2D32-0A15-2DCC1137F8C7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0649E-C2E6-A256-25A4-9DA43BAF43ED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ABE6DF-DDB7-6213-51AA-9958200A0951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494FC6-0EF5-65B7-C926-1EAF1E8E2820}"/>
              </a:ext>
            </a:extLst>
          </p:cNvPr>
          <p:cNvCxnSpPr>
            <a:cxnSpLocks/>
            <a:stCxn id="5" idx="3"/>
            <a:endCxn id="8" idx="2"/>
          </p:cNvCxnSpPr>
          <p:nvPr/>
        </p:nvCxnSpPr>
        <p:spPr>
          <a:xfrm>
            <a:off x="4829981" y="3014831"/>
            <a:ext cx="670162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3EBFBC7-6726-B9ED-91B2-1678034D4C9F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CCFB94-B330-5FB4-8742-8B179BC6CA8F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96FD5E6-30D1-6CA4-A5D2-D538B4A3C844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2D10A1-E116-A4DF-21FA-121D9569EF58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5021B60-ED69-B08A-06D3-D7BAA4E3CA62}"/>
              </a:ext>
            </a:extLst>
          </p:cNvPr>
          <p:cNvCxnSpPr/>
          <p:nvPr/>
        </p:nvCxnSpPr>
        <p:spPr>
          <a:xfrm flipH="1">
            <a:off x="4847017" y="3437926"/>
            <a:ext cx="729880" cy="240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57389AF-074A-5895-9836-C9B4D7E5894E}"/>
              </a:ext>
            </a:extLst>
          </p:cNvPr>
          <p:cNvCxnSpPr/>
          <p:nvPr/>
        </p:nvCxnSpPr>
        <p:spPr>
          <a:xfrm>
            <a:off x="5947497" y="3437926"/>
            <a:ext cx="729879" cy="195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DAC9F3-C224-B6BA-B890-84A5DF73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75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BB6C96-EF13-0622-234E-5298185734FF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BB6C96-EF13-0622-234E-529818573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7E2C0D-9F43-A6AF-191D-D3497C52A699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7E2C0D-9F43-A6AF-191D-D3497C52A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2350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FA84B-C872-6829-CA0D-5BFAFD8F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909A16-4486-B462-CF39-5D19127A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620C073-4814-1D1E-124F-CB9FA4F7E9D3}"/>
                  </a:ext>
                </a:extLst>
              </p:cNvPr>
              <p:cNvSpPr/>
              <p:nvPr/>
            </p:nvSpPr>
            <p:spPr>
              <a:xfrm>
                <a:off x="5500143" y="2981054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620C073-4814-1D1E-124F-CB9FA4F7E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43" y="2981054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BD30AE-9D24-9DF2-D15D-3A537C680D15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757054-EBC3-FBF4-2EE3-709E20A53DEB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953E8EA-0592-85F6-1FE2-7F24C705726C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AD399-3EBC-53DD-2AD0-832AA212A212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198C0-C21A-EC09-6BD8-1E98594A31DE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D3F337-4B4B-A336-83ED-48ABBFDC533D}"/>
              </a:ext>
            </a:extLst>
          </p:cNvPr>
          <p:cNvCxnSpPr>
            <a:cxnSpLocks/>
            <a:stCxn id="5" idx="3"/>
            <a:endCxn id="8" idx="2"/>
          </p:cNvCxnSpPr>
          <p:nvPr/>
        </p:nvCxnSpPr>
        <p:spPr>
          <a:xfrm>
            <a:off x="4829981" y="3014831"/>
            <a:ext cx="670162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7320825-4B1A-C27D-E94C-61824F37D2FF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AD50F1-93A7-90B2-2751-D23DD0ADFB6E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3276A58-BC98-4C10-D69E-10BF84D851B2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B476C6-AE5E-4CB7-EB48-47E89CFCCB1D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29F63B8-E847-28FB-5AB7-E37D8D640426}"/>
              </a:ext>
            </a:extLst>
          </p:cNvPr>
          <p:cNvCxnSpPr/>
          <p:nvPr/>
        </p:nvCxnSpPr>
        <p:spPr>
          <a:xfrm flipH="1">
            <a:off x="4847017" y="3437926"/>
            <a:ext cx="729880" cy="240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8AF9D7-296F-4CA6-025C-40388DCC3104}"/>
              </a:ext>
            </a:extLst>
          </p:cNvPr>
          <p:cNvCxnSpPr/>
          <p:nvPr/>
        </p:nvCxnSpPr>
        <p:spPr>
          <a:xfrm>
            <a:off x="5947497" y="3437926"/>
            <a:ext cx="729879" cy="195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7EFB0-9908-7C03-80F7-E6B86F87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76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B1D5FE-EB5A-B155-9117-99BD55C325BA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B1D5FE-EB5A-B155-9117-99BD55C32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277B9E-0FFB-7D6D-B9BB-984A08ED7153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277B9E-0FFB-7D6D-B9BB-984A08ED7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634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A8232-C285-2BD3-29B6-DBC4CFD29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F8B4B1-B3B0-0EC3-7B54-4C1079F7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F6359-43B0-6EF1-502A-1EF1520C4DDC}"/>
              </a:ext>
            </a:extLst>
          </p:cNvPr>
          <p:cNvSpPr/>
          <p:nvPr/>
        </p:nvSpPr>
        <p:spPr>
          <a:xfrm>
            <a:off x="5500143" y="2981054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211C84-54D9-DF24-6081-53913EFD39CC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EC04A2-E64F-878D-64D6-45F9728851C8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0476D9B-1253-D861-94C9-0FD2AFA52518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38C297-EF75-306F-D722-76ABF7E7BF32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F60E80-DE7E-EA36-4020-D5D2BE1BCB8E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B507AF-6AC8-9B11-0D65-65940F55C11D}"/>
              </a:ext>
            </a:extLst>
          </p:cNvPr>
          <p:cNvCxnSpPr>
            <a:cxnSpLocks/>
            <a:stCxn id="5" idx="3"/>
            <a:endCxn id="2" idx="2"/>
          </p:cNvCxnSpPr>
          <p:nvPr/>
        </p:nvCxnSpPr>
        <p:spPr>
          <a:xfrm>
            <a:off x="4829981" y="3014831"/>
            <a:ext cx="670162" cy="10349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F5CA3B4-329F-464C-C27A-EED72A68ADC0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6081FE-8D1A-94EF-0BF1-08A89AFD420E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BB76847-BD8F-8F0C-8B6E-0EAC800AF822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77F9C0-B7E4-C337-0683-5D1A5F93671D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>
            <a:off x="6788075" y="3135854"/>
            <a:ext cx="0" cy="376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3B718CA-C6CF-F86C-E07A-AFA00E8731F2}"/>
                  </a:ext>
                </a:extLst>
              </p:cNvPr>
              <p:cNvSpPr/>
              <p:nvPr/>
            </p:nvSpPr>
            <p:spPr>
              <a:xfrm>
                <a:off x="5500143" y="3782190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3B718CA-C6CF-F86C-E07A-AFA00E873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43" y="3782190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C4F452-8D9D-B363-B57B-1A128C1961C7}"/>
              </a:ext>
            </a:extLst>
          </p:cNvPr>
          <p:cNvCxnSpPr>
            <a:cxnSpLocks/>
          </p:cNvCxnSpPr>
          <p:nvPr/>
        </p:nvCxnSpPr>
        <p:spPr>
          <a:xfrm flipH="1">
            <a:off x="5999187" y="3676149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DEBE253-FACB-FDE9-4926-F483273D6A1D}"/>
              </a:ext>
            </a:extLst>
          </p:cNvPr>
          <p:cNvSpPr/>
          <p:nvPr/>
        </p:nvSpPr>
        <p:spPr>
          <a:xfrm>
            <a:off x="6694413" y="413648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8A1901-4757-CA62-C578-FA2E2B638E0E}"/>
              </a:ext>
            </a:extLst>
          </p:cNvPr>
          <p:cNvCxnSpPr>
            <a:cxnSpLocks/>
          </p:cNvCxnSpPr>
          <p:nvPr/>
        </p:nvCxnSpPr>
        <p:spPr>
          <a:xfrm flipH="1">
            <a:off x="6783551" y="3749968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C705A4-FC7E-10A3-7595-03E50D5A41AE}"/>
              </a:ext>
            </a:extLst>
          </p:cNvPr>
          <p:cNvCxnSpPr/>
          <p:nvPr/>
        </p:nvCxnSpPr>
        <p:spPr>
          <a:xfrm>
            <a:off x="5994393" y="4130229"/>
            <a:ext cx="729879" cy="195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A634FE-349C-738F-B1E8-327EC88B24D1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4847017" y="3678679"/>
            <a:ext cx="658488" cy="432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074C1B-D29C-C117-5D11-A3604BBE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6C2AE4-7A34-C3FD-88AA-6027CC359E85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6C2AE4-7A34-C3FD-88AA-6027CC359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24A073-F552-3B2E-A2AF-9E300265E48B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24A073-F552-3B2E-A2AF-9E300265E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2523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83D84-0268-A89C-3349-723EA3CD2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35D8C6-2D1C-99EE-47A9-BDF7B5BFA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96DE01-387C-0817-11F3-B639F1DB30C5}"/>
              </a:ext>
            </a:extLst>
          </p:cNvPr>
          <p:cNvSpPr/>
          <p:nvPr/>
        </p:nvSpPr>
        <p:spPr>
          <a:xfrm>
            <a:off x="5500143" y="2981054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08779F-C086-04D8-BAD3-9901E4061071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76F5C4-686E-EB16-8F46-5158E3D0E269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8D808EA-D336-BCBD-96C9-A883CE72A2EC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E3E31-FA7A-59FA-B6CE-8EB25118850C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797141-B01C-E3E2-A78B-133399D4449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3841FA-2FD3-9226-72D0-6378B657E027}"/>
              </a:ext>
            </a:extLst>
          </p:cNvPr>
          <p:cNvCxnSpPr>
            <a:cxnSpLocks/>
            <a:stCxn id="5" idx="3"/>
            <a:endCxn id="2" idx="2"/>
          </p:cNvCxnSpPr>
          <p:nvPr/>
        </p:nvCxnSpPr>
        <p:spPr>
          <a:xfrm>
            <a:off x="4829981" y="3014831"/>
            <a:ext cx="670162" cy="10349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56C768B-296B-D0DF-0C33-DEBD8B35D2D5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6DBB68-4FE6-DA8C-70DB-E05AD53E83AA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31C5F47-ED28-B349-E4BE-CC932057917C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40CFDE-1023-2AE8-8622-A9F4BFBB562C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FF8B59A-1C31-D326-BBBA-17B3C6A4D64F}"/>
                  </a:ext>
                </a:extLst>
              </p:cNvPr>
              <p:cNvSpPr/>
              <p:nvPr/>
            </p:nvSpPr>
            <p:spPr>
              <a:xfrm>
                <a:off x="5500143" y="3782190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FF8B59A-1C31-D326-BBBA-17B3C6A4D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43" y="3782190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6D8D8B-6D26-E560-F36B-92BC3410794C}"/>
              </a:ext>
            </a:extLst>
          </p:cNvPr>
          <p:cNvCxnSpPr>
            <a:cxnSpLocks/>
          </p:cNvCxnSpPr>
          <p:nvPr/>
        </p:nvCxnSpPr>
        <p:spPr>
          <a:xfrm flipH="1">
            <a:off x="5999187" y="3676149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856E9BA-C192-1400-4D7F-3DAB5F5F6DCF}"/>
              </a:ext>
            </a:extLst>
          </p:cNvPr>
          <p:cNvSpPr/>
          <p:nvPr/>
        </p:nvSpPr>
        <p:spPr>
          <a:xfrm>
            <a:off x="6694413" y="413648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C3FF92-0810-7D9C-F7FD-6D562F544B7D}"/>
              </a:ext>
            </a:extLst>
          </p:cNvPr>
          <p:cNvCxnSpPr>
            <a:cxnSpLocks/>
          </p:cNvCxnSpPr>
          <p:nvPr/>
        </p:nvCxnSpPr>
        <p:spPr>
          <a:xfrm flipH="1">
            <a:off x="6783551" y="3749968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673A08-DD64-7F64-9BA9-2226979A13E6}"/>
              </a:ext>
            </a:extLst>
          </p:cNvPr>
          <p:cNvCxnSpPr>
            <a:cxnSpLocks/>
          </p:cNvCxnSpPr>
          <p:nvPr/>
        </p:nvCxnSpPr>
        <p:spPr>
          <a:xfrm flipH="1" flipV="1">
            <a:off x="4847017" y="3678679"/>
            <a:ext cx="658488" cy="432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991BA6-717B-4F45-04A0-00F7A03B5C06}"/>
              </a:ext>
            </a:extLst>
          </p:cNvPr>
          <p:cNvCxnSpPr/>
          <p:nvPr/>
        </p:nvCxnSpPr>
        <p:spPr>
          <a:xfrm>
            <a:off x="5994393" y="4130229"/>
            <a:ext cx="729879" cy="195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43BE009-655D-0702-5E5F-9D0ECF99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78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D813C1-A9C3-3EA2-83F4-0708C4A56DF1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D813C1-A9C3-3EA2-83F4-0708C4A56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6D8F1C-01D0-31AF-17C2-D1C94C46B00B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6D8F1C-01D0-31AF-17C2-D1C94C46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2884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5B3F8-7359-1E09-598D-4D8DE1D01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9360CF-D7CC-1CCA-0B00-640425B1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0466E7-CFD0-DD5B-B082-0B749107ED41}"/>
              </a:ext>
            </a:extLst>
          </p:cNvPr>
          <p:cNvSpPr/>
          <p:nvPr/>
        </p:nvSpPr>
        <p:spPr>
          <a:xfrm>
            <a:off x="5500143" y="2981054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D9F39B-F28E-2B47-D249-27EB8A47A9F1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1C60AC-7A14-7A16-6DD9-894796D8A61A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EFEEEEC-2EE3-DF03-2AD6-3CC341DCC6AD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B50E34-F662-D937-083E-FB823EFE77C4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728666-5EE1-B16D-6B4A-DA2FD927DAB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FA0562-EF4E-DAB4-D879-4805601B01C2}"/>
              </a:ext>
            </a:extLst>
          </p:cNvPr>
          <p:cNvCxnSpPr>
            <a:cxnSpLocks/>
            <a:stCxn id="5" idx="3"/>
            <a:endCxn id="2" idx="2"/>
          </p:cNvCxnSpPr>
          <p:nvPr/>
        </p:nvCxnSpPr>
        <p:spPr>
          <a:xfrm>
            <a:off x="4829981" y="3014831"/>
            <a:ext cx="670162" cy="10349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A2CC4DB-7A0B-DFBF-7FB8-4962B79637CB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F003C2-36DA-6F5F-E3F8-5971631DC2BA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AB70252-31CA-1EFD-E675-B75FEF3CC5B6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1B3AA3-E9FD-4912-4340-BFCA45149A21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3454117-BA33-9C1A-D646-1316DAF32706}"/>
                  </a:ext>
                </a:extLst>
              </p:cNvPr>
              <p:cNvSpPr/>
              <p:nvPr/>
            </p:nvSpPr>
            <p:spPr>
              <a:xfrm>
                <a:off x="5500143" y="3782190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3454117-BA33-9C1A-D646-1316DAF32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43" y="3782190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C5EE47-B71D-C026-F11F-BDAA628B33C6}"/>
              </a:ext>
            </a:extLst>
          </p:cNvPr>
          <p:cNvCxnSpPr>
            <a:cxnSpLocks/>
          </p:cNvCxnSpPr>
          <p:nvPr/>
        </p:nvCxnSpPr>
        <p:spPr>
          <a:xfrm flipH="1">
            <a:off x="5999187" y="3676149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636849F-54FA-A9E3-DCBB-EEF4435502D1}"/>
              </a:ext>
            </a:extLst>
          </p:cNvPr>
          <p:cNvSpPr/>
          <p:nvPr/>
        </p:nvSpPr>
        <p:spPr>
          <a:xfrm>
            <a:off x="6694413" y="413648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7A8DE4-DFE2-F5A5-AEFC-7A388AB70D78}"/>
              </a:ext>
            </a:extLst>
          </p:cNvPr>
          <p:cNvCxnSpPr>
            <a:cxnSpLocks/>
          </p:cNvCxnSpPr>
          <p:nvPr/>
        </p:nvCxnSpPr>
        <p:spPr>
          <a:xfrm flipH="1">
            <a:off x="6783551" y="3749968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5316926-773E-F40B-7C78-A7AD78841EFC}"/>
              </a:ext>
            </a:extLst>
          </p:cNvPr>
          <p:cNvCxnSpPr>
            <a:cxnSpLocks/>
          </p:cNvCxnSpPr>
          <p:nvPr/>
        </p:nvCxnSpPr>
        <p:spPr>
          <a:xfrm flipH="1" flipV="1">
            <a:off x="4847017" y="3678679"/>
            <a:ext cx="658488" cy="432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31A345-8ADF-24F6-B84F-4CAB8A7836AF}"/>
              </a:ext>
            </a:extLst>
          </p:cNvPr>
          <p:cNvCxnSpPr/>
          <p:nvPr/>
        </p:nvCxnSpPr>
        <p:spPr>
          <a:xfrm>
            <a:off x="5994393" y="4130229"/>
            <a:ext cx="729879" cy="195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3C515D4-A976-2CA2-D0C2-E2B8A90A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79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DC0E42-28F1-368B-0AF3-26337854C4CC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DC0E42-28F1-368B-0AF3-26337854C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E6E391-DC44-A445-20C4-9EBB12C99C7B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E6E391-DC44-A445-20C4-9EBB12C99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5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6DDA10-1CDB-821B-F289-F8D8E903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74" y="246791"/>
            <a:ext cx="10515600" cy="1325563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1365F7E-9C5B-2B91-875B-1ED72D45A189}"/>
              </a:ext>
            </a:extLst>
          </p:cNvPr>
          <p:cNvSpPr/>
          <p:nvPr/>
        </p:nvSpPr>
        <p:spPr>
          <a:xfrm>
            <a:off x="3345588" y="1749327"/>
            <a:ext cx="3497750" cy="71364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More Efficient Oblivious Algorithms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763998A-6BA1-FFF5-18AF-E550B414E471}"/>
              </a:ext>
            </a:extLst>
          </p:cNvPr>
          <p:cNvSpPr/>
          <p:nvPr/>
        </p:nvSpPr>
        <p:spPr>
          <a:xfrm>
            <a:off x="3335536" y="4940869"/>
            <a:ext cx="3517854" cy="713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Oblivious Single Access Machine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B88F23-6C68-CA4B-3615-AC081B30C36D}"/>
              </a:ext>
            </a:extLst>
          </p:cNvPr>
          <p:cNvSpPr/>
          <p:nvPr/>
        </p:nvSpPr>
        <p:spPr>
          <a:xfrm>
            <a:off x="3360250" y="3304166"/>
            <a:ext cx="3493140" cy="7136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Smart (Oblivious) Pointers</a:t>
            </a:r>
          </a:p>
        </p:txBody>
      </p:sp>
      <p:pic>
        <p:nvPicPr>
          <p:cNvPr id="8" name="Picture 10" descr="Free icon &quot;Code icon&quot;">
            <a:extLst>
              <a:ext uri="{FF2B5EF4-FFF2-40B4-BE49-F238E27FC236}">
                <a16:creationId xmlns:a16="http://schemas.microsoft.com/office/drawing/2014/main" id="{6C506814-39A0-12F3-548E-26BC2130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90" y="4885089"/>
            <a:ext cx="825205" cy="8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1D7C61-CFB7-C56F-2ACA-DCA05EF7603E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V="1">
            <a:off x="5094463" y="4017813"/>
            <a:ext cx="12357" cy="923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18695E-07AA-380D-1274-2976B19416B2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H="1" flipV="1">
            <a:off x="5094463" y="2462973"/>
            <a:ext cx="12357" cy="841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19 Graph Algorithms You Can Use Right Now">
            <a:extLst>
              <a:ext uri="{FF2B5EF4-FFF2-40B4-BE49-F238E27FC236}">
                <a16:creationId xmlns:a16="http://schemas.microsoft.com/office/drawing/2014/main" id="{4C7AD32E-24BE-9A7A-22E8-3CBBF9534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0"/>
          <a:stretch/>
        </p:blipFill>
        <p:spPr bwMode="auto">
          <a:xfrm>
            <a:off x="7302845" y="1728592"/>
            <a:ext cx="1534476" cy="99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9D69C4-A72E-F1EF-064F-ED53B60F7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56457"/>
              </p:ext>
            </p:extLst>
          </p:nvPr>
        </p:nvGraphicFramePr>
        <p:xfrm>
          <a:off x="8383372" y="3432493"/>
          <a:ext cx="56291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919">
                  <a:extLst>
                    <a:ext uri="{9D8B030D-6E8A-4147-A177-3AD203B41FA5}">
                      <a16:colId xmlns:a16="http://schemas.microsoft.com/office/drawing/2014/main" val="679574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977184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D167B3-B497-DE5A-3E29-EDE8548E322D}"/>
              </a:ext>
            </a:extLst>
          </p:cNvPr>
          <p:cNvCxnSpPr>
            <a:endCxn id="15" idx="1"/>
          </p:cNvCxnSpPr>
          <p:nvPr/>
        </p:nvCxnSpPr>
        <p:spPr>
          <a:xfrm>
            <a:off x="7414053" y="3617913"/>
            <a:ext cx="9693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4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99818-43D6-A672-0AC7-56F8C37C9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1AFD04-ED4E-0BC2-D989-ECBB98FB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1C59F1-6271-AD66-E12E-D8CDBDC3EBA1}"/>
              </a:ext>
            </a:extLst>
          </p:cNvPr>
          <p:cNvSpPr/>
          <p:nvPr/>
        </p:nvSpPr>
        <p:spPr>
          <a:xfrm>
            <a:off x="5500143" y="2981054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E3E9F9-F294-E440-EF84-1E3FC5B18947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2B563E-4DBD-F3CD-C582-15279D5321FB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FABE25D-B10D-FF19-C3C6-86A7B71D1696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B6BB9-B829-D337-BB6E-1840D3FD3019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52DBC9-1FCA-2B11-F8FB-67574C8CF9F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4ADAE6-8FB8-7F23-A08E-F7FF21CC780B}"/>
              </a:ext>
            </a:extLst>
          </p:cNvPr>
          <p:cNvCxnSpPr>
            <a:cxnSpLocks/>
            <a:stCxn id="5" idx="3"/>
            <a:endCxn id="2" idx="2"/>
          </p:cNvCxnSpPr>
          <p:nvPr/>
        </p:nvCxnSpPr>
        <p:spPr>
          <a:xfrm>
            <a:off x="4829981" y="3014831"/>
            <a:ext cx="670162" cy="10349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8C09996-8071-DCA3-9504-1A9AFDD5E187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A081BE-409A-8065-A3FB-F9BA7A148C87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A4A3874-3EBA-AACD-B3DD-FBD1D57E7A41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95F615-673D-C77D-1474-8B2FCBA0C45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7087696-2EA8-9682-B759-DEED6ACAE86D}"/>
                  </a:ext>
                </a:extLst>
              </p:cNvPr>
              <p:cNvSpPr/>
              <p:nvPr/>
            </p:nvSpPr>
            <p:spPr>
              <a:xfrm>
                <a:off x="5500143" y="3782190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7087696-2EA8-9682-B759-DEED6ACAE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43" y="3782190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4441C9-D02D-7530-B5A0-2D66E7F71AB3}"/>
              </a:ext>
            </a:extLst>
          </p:cNvPr>
          <p:cNvCxnSpPr>
            <a:cxnSpLocks/>
          </p:cNvCxnSpPr>
          <p:nvPr/>
        </p:nvCxnSpPr>
        <p:spPr>
          <a:xfrm flipH="1">
            <a:off x="5999187" y="3676149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B745EB9-C38D-38E5-CCF3-D45D0E3A1B5E}"/>
              </a:ext>
            </a:extLst>
          </p:cNvPr>
          <p:cNvSpPr/>
          <p:nvPr/>
        </p:nvSpPr>
        <p:spPr>
          <a:xfrm>
            <a:off x="6694413" y="413648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29FE57-6BA0-7270-E6F6-8DDDE08346A7}"/>
              </a:ext>
            </a:extLst>
          </p:cNvPr>
          <p:cNvCxnSpPr>
            <a:cxnSpLocks/>
          </p:cNvCxnSpPr>
          <p:nvPr/>
        </p:nvCxnSpPr>
        <p:spPr>
          <a:xfrm flipH="1">
            <a:off x="6783551" y="3749968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45104BB-08D9-A337-4F57-1BC08DBBA3EE}"/>
              </a:ext>
            </a:extLst>
          </p:cNvPr>
          <p:cNvCxnSpPr/>
          <p:nvPr/>
        </p:nvCxnSpPr>
        <p:spPr>
          <a:xfrm>
            <a:off x="5994393" y="4130229"/>
            <a:ext cx="729879" cy="195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3C4A56-450B-A762-0C97-5CA6BDBEA282}"/>
              </a:ext>
            </a:extLst>
          </p:cNvPr>
          <p:cNvCxnSpPr>
            <a:cxnSpLocks/>
          </p:cNvCxnSpPr>
          <p:nvPr/>
        </p:nvCxnSpPr>
        <p:spPr>
          <a:xfrm flipH="1" flipV="1">
            <a:off x="4847017" y="3678679"/>
            <a:ext cx="658488" cy="432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9AE7A85-4A78-AF74-7268-19658B6E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80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62C8BC-969E-34C1-1250-4060CC558093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62C8BC-969E-34C1-1250-4060CC558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7C4704-C565-3647-0E40-84028A264317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7C4704-C565-3647-0E40-84028A264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2421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69820-888E-AD5E-0632-C3CF57692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EF54DD-D5DE-CB93-BFE5-FE4B8F88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65A463-E0CA-47FE-02D8-83C9B02C124F}"/>
              </a:ext>
            </a:extLst>
          </p:cNvPr>
          <p:cNvSpPr/>
          <p:nvPr/>
        </p:nvSpPr>
        <p:spPr>
          <a:xfrm>
            <a:off x="5500143" y="2981054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29EC4D-1B5D-1A2F-E55F-591806B4582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D0FA2B-BBCA-2E05-6184-0B89E6FCCDB8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ED26140-DB48-1F7F-DC92-39F9EFA57114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4890A7-8B22-2737-C252-432FD786847B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3B850E-D73E-D09E-5552-6E4FC538D35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3A44B4-DF92-5DF7-7D1A-6C6BD37A254C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4829981" y="3014831"/>
            <a:ext cx="743336" cy="1552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B7AA997-E92A-38AB-4B1F-66A26D717EBC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73A8D3-3E29-CC14-3AA4-3034235F281C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3EA0377-6043-FB95-84EE-73CE120094A9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238D5E-DBEE-7880-38EB-E43D5CE172FB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B04495B-1027-B38F-531B-7E27117F4884}"/>
              </a:ext>
            </a:extLst>
          </p:cNvPr>
          <p:cNvSpPr/>
          <p:nvPr/>
        </p:nvSpPr>
        <p:spPr>
          <a:xfrm>
            <a:off x="5500143" y="3782190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9D4C6B-1EA0-A6D5-FC97-EF305DAAF879}"/>
              </a:ext>
            </a:extLst>
          </p:cNvPr>
          <p:cNvCxnSpPr>
            <a:cxnSpLocks/>
          </p:cNvCxnSpPr>
          <p:nvPr/>
        </p:nvCxnSpPr>
        <p:spPr>
          <a:xfrm flipH="1">
            <a:off x="5999187" y="3676149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24BBE3F-F346-6373-644D-EF028A85F545}"/>
              </a:ext>
            </a:extLst>
          </p:cNvPr>
          <p:cNvSpPr/>
          <p:nvPr/>
        </p:nvSpPr>
        <p:spPr>
          <a:xfrm>
            <a:off x="6694413" y="413648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3A749A-8810-C1E1-053E-015B38DB21AD}"/>
              </a:ext>
            </a:extLst>
          </p:cNvPr>
          <p:cNvCxnSpPr>
            <a:cxnSpLocks/>
          </p:cNvCxnSpPr>
          <p:nvPr/>
        </p:nvCxnSpPr>
        <p:spPr>
          <a:xfrm flipH="1">
            <a:off x="6783551" y="3749968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AADB831-6E60-B331-6D49-5A4500F93884}"/>
                  </a:ext>
                </a:extLst>
              </p:cNvPr>
              <p:cNvSpPr/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AADB831-6E60-B331-6D49-5A4500F93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E30DDE-A967-4FDD-7A59-F37892EF997C}"/>
              </a:ext>
            </a:extLst>
          </p:cNvPr>
          <p:cNvCxnSpPr>
            <a:cxnSpLocks/>
          </p:cNvCxnSpPr>
          <p:nvPr/>
        </p:nvCxnSpPr>
        <p:spPr>
          <a:xfrm flipH="1">
            <a:off x="5999187" y="4326541"/>
            <a:ext cx="678188" cy="281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F3A7CC1-7214-9916-84F1-C497EC981484}"/>
              </a:ext>
            </a:extLst>
          </p:cNvPr>
          <p:cNvSpPr/>
          <p:nvPr/>
        </p:nvSpPr>
        <p:spPr>
          <a:xfrm>
            <a:off x="6694413" y="4754696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FD7133-2E65-6E5A-CE82-2BBAF7F2DD09}"/>
              </a:ext>
            </a:extLst>
          </p:cNvPr>
          <p:cNvCxnSpPr>
            <a:cxnSpLocks/>
          </p:cNvCxnSpPr>
          <p:nvPr/>
        </p:nvCxnSpPr>
        <p:spPr>
          <a:xfrm flipH="1">
            <a:off x="6795259" y="4374435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2C95760-A464-90EA-7DD7-24C329212F92}"/>
              </a:ext>
            </a:extLst>
          </p:cNvPr>
          <p:cNvCxnSpPr>
            <a:cxnSpLocks/>
            <a:stCxn id="3" idx="2"/>
          </p:cNvCxnSpPr>
          <p:nvPr/>
        </p:nvCxnSpPr>
        <p:spPr>
          <a:xfrm flipH="1" flipV="1">
            <a:off x="4847017" y="3678679"/>
            <a:ext cx="649546" cy="1078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A47249-79F8-C65A-C9FD-1810EB8885F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992603" y="4829572"/>
            <a:ext cx="701810" cy="46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DA46106-C4FA-4626-DFA1-66F0959B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81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439A17-AD37-4C6A-41DB-4D4248621A75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439A17-AD37-4C6A-41DB-4D4248621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42CCF9-AAE4-94CC-905E-2F6CE09A6E19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42CCF9-AAE4-94CC-905E-2F6CE09A6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787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E93A8-A37E-15C6-7D0C-8FEA463D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B4A7D7-B95D-F4D2-220A-42ABC364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37737D-96B5-C3C2-F89F-5ED375BE4081}"/>
              </a:ext>
            </a:extLst>
          </p:cNvPr>
          <p:cNvSpPr/>
          <p:nvPr/>
        </p:nvSpPr>
        <p:spPr>
          <a:xfrm>
            <a:off x="5500143" y="2981054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DC730B-A2B2-0DF6-1C8E-32A43D8ED9DC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00EFEA-B5B6-AB2C-75A5-9691B0E53422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0DF312-6FBE-F084-8367-9C13BBCFE54C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86D835-126F-A319-E0CE-3E3F66944B20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72F36E-3C45-42E9-C7F1-8CF4DA114D91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985434-5280-955E-CE4E-262517F25C2C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4829981" y="3014831"/>
            <a:ext cx="743336" cy="1552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D613EF1-5DB1-3C3F-72CA-5C3FD2C78B27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FE53BC-1D74-83C3-6DE6-307E67F54086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A009462-CB6A-365B-F3B8-EBD45510E8B9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8D8C8F-19E3-F2E3-92F0-ABF20099978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04B07644-2281-46CD-2BA8-88C8DB56C930}"/>
              </a:ext>
            </a:extLst>
          </p:cNvPr>
          <p:cNvSpPr/>
          <p:nvPr/>
        </p:nvSpPr>
        <p:spPr>
          <a:xfrm>
            <a:off x="5500143" y="3782190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40E705-B9FC-6A92-17B7-86F4C0B4394F}"/>
              </a:ext>
            </a:extLst>
          </p:cNvPr>
          <p:cNvCxnSpPr>
            <a:cxnSpLocks/>
          </p:cNvCxnSpPr>
          <p:nvPr/>
        </p:nvCxnSpPr>
        <p:spPr>
          <a:xfrm flipH="1">
            <a:off x="5999187" y="3676149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6E58B6C-1BDA-C565-C970-C62E29A8DE6E}"/>
              </a:ext>
            </a:extLst>
          </p:cNvPr>
          <p:cNvSpPr/>
          <p:nvPr/>
        </p:nvSpPr>
        <p:spPr>
          <a:xfrm>
            <a:off x="6694413" y="413648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424A04-1590-D1E7-BB8A-09DE2B2C219E}"/>
              </a:ext>
            </a:extLst>
          </p:cNvPr>
          <p:cNvCxnSpPr>
            <a:cxnSpLocks/>
          </p:cNvCxnSpPr>
          <p:nvPr/>
        </p:nvCxnSpPr>
        <p:spPr>
          <a:xfrm flipH="1">
            <a:off x="6783551" y="3749968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38E762E2-B1F6-0F51-1D42-FCF4D9A5DF08}"/>
                  </a:ext>
                </a:extLst>
              </p:cNvPr>
              <p:cNvSpPr/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38E762E2-B1F6-0F51-1D42-FCF4D9A5D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EADA80-31A9-6553-5DE5-04182FEE2318}"/>
              </a:ext>
            </a:extLst>
          </p:cNvPr>
          <p:cNvCxnSpPr>
            <a:cxnSpLocks/>
          </p:cNvCxnSpPr>
          <p:nvPr/>
        </p:nvCxnSpPr>
        <p:spPr>
          <a:xfrm flipH="1">
            <a:off x="5999187" y="4326541"/>
            <a:ext cx="678188" cy="281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6A136E8-3CFD-0417-6F86-4B55BB567966}"/>
              </a:ext>
            </a:extLst>
          </p:cNvPr>
          <p:cNvSpPr/>
          <p:nvPr/>
        </p:nvSpPr>
        <p:spPr>
          <a:xfrm>
            <a:off x="6694413" y="4754696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3435E1-80E1-622E-5954-23D1CDBF6697}"/>
              </a:ext>
            </a:extLst>
          </p:cNvPr>
          <p:cNvCxnSpPr>
            <a:cxnSpLocks/>
          </p:cNvCxnSpPr>
          <p:nvPr/>
        </p:nvCxnSpPr>
        <p:spPr>
          <a:xfrm flipH="1">
            <a:off x="6795259" y="4374435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02D624-3F48-B02F-BF2F-9BC32C0E8B4F}"/>
              </a:ext>
            </a:extLst>
          </p:cNvPr>
          <p:cNvCxnSpPr>
            <a:cxnSpLocks/>
          </p:cNvCxnSpPr>
          <p:nvPr/>
        </p:nvCxnSpPr>
        <p:spPr>
          <a:xfrm flipH="1" flipV="1">
            <a:off x="4847017" y="3678679"/>
            <a:ext cx="649546" cy="1078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E091C8-A3C2-54EF-70AF-0844219DCEB4}"/>
              </a:ext>
            </a:extLst>
          </p:cNvPr>
          <p:cNvCxnSpPr>
            <a:cxnSpLocks/>
          </p:cNvCxnSpPr>
          <p:nvPr/>
        </p:nvCxnSpPr>
        <p:spPr>
          <a:xfrm>
            <a:off x="5992603" y="4829572"/>
            <a:ext cx="701810" cy="46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513609C-D8DE-FEB5-D782-E023C51B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82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0AAFD0-3A82-2754-F3D7-3F2CAAD1F0F0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0AAFD0-3A82-2754-F3D7-3F2CAAD1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3B4552-DA57-4B63-EF8D-A53F7978CCDB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3B4552-DA57-4B63-EF8D-A53F7978C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7637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3C250-F3DB-442C-9A05-38C1085A9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BAA4F0-4D02-B7E8-2A06-171D6635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B71080-D868-E684-AB83-3A8ABB996566}"/>
              </a:ext>
            </a:extLst>
          </p:cNvPr>
          <p:cNvSpPr/>
          <p:nvPr/>
        </p:nvSpPr>
        <p:spPr>
          <a:xfrm>
            <a:off x="5500143" y="2981054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E80D9F-B295-7561-9F28-54EDDDF48CDC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50B15B-4B5A-9825-1484-AF7DB56D2634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8EE5943-3B4A-9B6B-8164-FCD36797B640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9BD2DA-36FF-3FDC-9E39-6FD1CD8494E3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4F5BDD-B70C-6CA1-4266-359E571D69A2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D71BA2-7041-5660-3A5D-409C6425242E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4829981" y="3014831"/>
            <a:ext cx="743336" cy="1552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3765E72-8D48-57D2-DECD-ED07584E7DE2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219B87-9801-7BF8-8ECF-48F666E5482D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58C7D73-292C-493D-2357-2C15EA0F7929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D66087-472E-3CAF-04BB-0BB25FCBACE4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716860B-7CFF-9EB0-FD00-08377BAAF52E}"/>
              </a:ext>
            </a:extLst>
          </p:cNvPr>
          <p:cNvSpPr/>
          <p:nvPr/>
        </p:nvSpPr>
        <p:spPr>
          <a:xfrm>
            <a:off x="5500143" y="3782190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6A8CE1-BB39-BA77-2499-1380C6A73435}"/>
              </a:ext>
            </a:extLst>
          </p:cNvPr>
          <p:cNvCxnSpPr>
            <a:cxnSpLocks/>
          </p:cNvCxnSpPr>
          <p:nvPr/>
        </p:nvCxnSpPr>
        <p:spPr>
          <a:xfrm flipH="1">
            <a:off x="5999187" y="3676149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493FE0B-2E13-F2FB-EA5E-14F15503B2F6}"/>
              </a:ext>
            </a:extLst>
          </p:cNvPr>
          <p:cNvSpPr/>
          <p:nvPr/>
        </p:nvSpPr>
        <p:spPr>
          <a:xfrm>
            <a:off x="6694413" y="413648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E61F82-61F9-086D-1570-02DE7C16B23E}"/>
              </a:ext>
            </a:extLst>
          </p:cNvPr>
          <p:cNvCxnSpPr>
            <a:cxnSpLocks/>
          </p:cNvCxnSpPr>
          <p:nvPr/>
        </p:nvCxnSpPr>
        <p:spPr>
          <a:xfrm flipH="1">
            <a:off x="6783551" y="3749968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7597447-6F8E-51BC-74B5-4257AC28E813}"/>
                  </a:ext>
                </a:extLst>
              </p:cNvPr>
              <p:cNvSpPr/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7597447-6F8E-51BC-74B5-4257AC28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DB211B-B592-D3DE-2272-F9C18BAEB8C2}"/>
              </a:ext>
            </a:extLst>
          </p:cNvPr>
          <p:cNvCxnSpPr>
            <a:cxnSpLocks/>
          </p:cNvCxnSpPr>
          <p:nvPr/>
        </p:nvCxnSpPr>
        <p:spPr>
          <a:xfrm flipH="1">
            <a:off x="5999187" y="4326541"/>
            <a:ext cx="678188" cy="281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22E92E4-3E88-F912-5429-8F56368A59F5}"/>
              </a:ext>
            </a:extLst>
          </p:cNvPr>
          <p:cNvSpPr/>
          <p:nvPr/>
        </p:nvSpPr>
        <p:spPr>
          <a:xfrm>
            <a:off x="6694413" y="4754696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A33406-F7C3-EE44-6420-BF68D4E2E285}"/>
              </a:ext>
            </a:extLst>
          </p:cNvPr>
          <p:cNvCxnSpPr>
            <a:cxnSpLocks/>
          </p:cNvCxnSpPr>
          <p:nvPr/>
        </p:nvCxnSpPr>
        <p:spPr>
          <a:xfrm flipH="1">
            <a:off x="6795259" y="4374435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02A74C-64D0-4797-F91F-9B73F88BE129}"/>
              </a:ext>
            </a:extLst>
          </p:cNvPr>
          <p:cNvCxnSpPr>
            <a:cxnSpLocks/>
          </p:cNvCxnSpPr>
          <p:nvPr/>
        </p:nvCxnSpPr>
        <p:spPr>
          <a:xfrm flipH="1" flipV="1">
            <a:off x="4847017" y="3678679"/>
            <a:ext cx="649546" cy="1078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CFF4E1-53F2-839B-FA49-56FCEB78DD10}"/>
              </a:ext>
            </a:extLst>
          </p:cNvPr>
          <p:cNvCxnSpPr>
            <a:cxnSpLocks/>
          </p:cNvCxnSpPr>
          <p:nvPr/>
        </p:nvCxnSpPr>
        <p:spPr>
          <a:xfrm>
            <a:off x="5992603" y="4829572"/>
            <a:ext cx="701810" cy="46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EB44FF5-09D0-4711-1382-093772C1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83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020524-17E6-A7E7-2BFD-0E0404A5DFB4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020524-17E6-A7E7-2BFD-0E0404A5D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3E901-B5A9-9709-3314-82AFC2ACE27B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3E901-B5A9-9709-3314-82AFC2ACE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8552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91629-6E28-788C-D1B5-1138ED77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E2AD0D-7C44-2A67-6C39-ED24F86B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AF46F1-E657-CE3F-B6E5-83240E88C78E}"/>
              </a:ext>
            </a:extLst>
          </p:cNvPr>
          <p:cNvSpPr/>
          <p:nvPr/>
        </p:nvSpPr>
        <p:spPr>
          <a:xfrm>
            <a:off x="5500143" y="2981054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17540E-10A1-4DCA-6F6C-AF035B8B39D6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A8E9D6-D817-2A88-06AD-FCFF8AAD7C20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03CA767-AD8D-88AF-24AF-876A08AC38E1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059F3-8A0D-6E09-C968-495FD89AD3E1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82C6CB-4718-EC9D-5466-5F86EAA87B04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5E44C2-7798-FED2-540E-02740A2406D2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4829981" y="3014831"/>
            <a:ext cx="743336" cy="1552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D5F0501-0401-6B9A-F7D4-C3D55F76CF99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3A710D-76E0-F03B-7553-BB7F3861DC3B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0ECA35E-B73E-B6ED-B303-B3EF24DB6A9C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9D9746-CACC-3939-E24F-B6A97487FA6E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D6E149D-A5A3-B25D-0A7F-888405DAE06C}"/>
              </a:ext>
            </a:extLst>
          </p:cNvPr>
          <p:cNvSpPr/>
          <p:nvPr/>
        </p:nvSpPr>
        <p:spPr>
          <a:xfrm>
            <a:off x="5500143" y="3782190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A2AE48-7BE9-4D55-1862-F02059F2C0CB}"/>
              </a:ext>
            </a:extLst>
          </p:cNvPr>
          <p:cNvCxnSpPr>
            <a:cxnSpLocks/>
          </p:cNvCxnSpPr>
          <p:nvPr/>
        </p:nvCxnSpPr>
        <p:spPr>
          <a:xfrm flipH="1">
            <a:off x="5999187" y="3676149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362285A-C832-376A-F7C3-1F29084E5523}"/>
              </a:ext>
            </a:extLst>
          </p:cNvPr>
          <p:cNvSpPr/>
          <p:nvPr/>
        </p:nvSpPr>
        <p:spPr>
          <a:xfrm>
            <a:off x="6694413" y="4136485"/>
            <a:ext cx="221397" cy="242047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EDE41E-7B91-018E-3D77-F5FA62A96425}"/>
              </a:ext>
            </a:extLst>
          </p:cNvPr>
          <p:cNvCxnSpPr>
            <a:cxnSpLocks/>
          </p:cNvCxnSpPr>
          <p:nvPr/>
        </p:nvCxnSpPr>
        <p:spPr>
          <a:xfrm flipH="1">
            <a:off x="6783551" y="3749968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8716E41-1699-0E46-EF6F-EE4E29457803}"/>
                  </a:ext>
                </a:extLst>
              </p:cNvPr>
              <p:cNvSpPr/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8716E41-1699-0E46-EF6F-EE4E29457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88E38A-DEF1-F569-81EA-15EFA1243BD6}"/>
              </a:ext>
            </a:extLst>
          </p:cNvPr>
          <p:cNvCxnSpPr>
            <a:cxnSpLocks/>
          </p:cNvCxnSpPr>
          <p:nvPr/>
        </p:nvCxnSpPr>
        <p:spPr>
          <a:xfrm flipH="1">
            <a:off x="5999187" y="4326541"/>
            <a:ext cx="678188" cy="281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14266B6-5AC0-2B53-7460-8EFFEAE3F873}"/>
              </a:ext>
            </a:extLst>
          </p:cNvPr>
          <p:cNvSpPr/>
          <p:nvPr/>
        </p:nvSpPr>
        <p:spPr>
          <a:xfrm>
            <a:off x="6694413" y="4754696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ECF580-1A73-41F0-F586-CA2898AA9800}"/>
              </a:ext>
            </a:extLst>
          </p:cNvPr>
          <p:cNvCxnSpPr>
            <a:cxnSpLocks/>
          </p:cNvCxnSpPr>
          <p:nvPr/>
        </p:nvCxnSpPr>
        <p:spPr>
          <a:xfrm flipH="1">
            <a:off x="6795259" y="4374435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73A7C5-473C-079C-C486-918D379AEE85}"/>
              </a:ext>
            </a:extLst>
          </p:cNvPr>
          <p:cNvCxnSpPr>
            <a:cxnSpLocks/>
          </p:cNvCxnSpPr>
          <p:nvPr/>
        </p:nvCxnSpPr>
        <p:spPr>
          <a:xfrm flipH="1" flipV="1">
            <a:off x="4847017" y="3678679"/>
            <a:ext cx="649546" cy="1078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98CC0E-AF8E-3503-76C9-1C34DAAE5682}"/>
              </a:ext>
            </a:extLst>
          </p:cNvPr>
          <p:cNvCxnSpPr>
            <a:cxnSpLocks/>
          </p:cNvCxnSpPr>
          <p:nvPr/>
        </p:nvCxnSpPr>
        <p:spPr>
          <a:xfrm>
            <a:off x="5992603" y="4829572"/>
            <a:ext cx="701810" cy="46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47335D0-380E-56E7-AD15-BB1F15C2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84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E3A812-8EB7-3BAD-C308-86D27609F77D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E3A812-8EB7-3BAD-C308-86D27609F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D1A1F2-4216-AA1F-8BBE-4D169A38D08A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D1A1F2-4216-AA1F-8BBE-4D169A38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3893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3CF7C-491B-E29F-8DD1-D0CB1159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A9A3F-FAD2-8B69-3D80-95450D783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E867F0-8DF3-4B1E-32BB-D48280F3C3C8}"/>
              </a:ext>
            </a:extLst>
          </p:cNvPr>
          <p:cNvSpPr/>
          <p:nvPr/>
        </p:nvSpPr>
        <p:spPr>
          <a:xfrm>
            <a:off x="5500143" y="2981054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117F5A-2898-0B97-0501-96EAB7DC6B0D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AA056C-97AF-7A17-E894-737E6A559E77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00072D5-8216-EE7B-8C87-2494421E804D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0DB91D-BC26-F234-C1B6-5517A94EDC59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90A4D7-773F-E8F1-AC85-D86038B3769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9C4136-8E26-D2DE-BECC-E3E194BDEA30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4829981" y="3014831"/>
            <a:ext cx="743336" cy="1552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EFF7B06-C206-30F1-1C7B-0865739AF7B6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D349EB-6B9E-4041-D5DD-E37ADCE932DF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66FCA8A-2A5A-1DD8-5462-DD7403DAF9F2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1BFA85-7F54-FD67-2615-671FF7762504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D32F7D1-53A4-6E36-2EA1-4781BF19A7C0}"/>
              </a:ext>
            </a:extLst>
          </p:cNvPr>
          <p:cNvSpPr/>
          <p:nvPr/>
        </p:nvSpPr>
        <p:spPr>
          <a:xfrm>
            <a:off x="5500143" y="3782190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13852B-4B2A-846D-B07B-FA6E1674AEDB}"/>
              </a:ext>
            </a:extLst>
          </p:cNvPr>
          <p:cNvCxnSpPr>
            <a:cxnSpLocks/>
          </p:cNvCxnSpPr>
          <p:nvPr/>
        </p:nvCxnSpPr>
        <p:spPr>
          <a:xfrm flipH="1">
            <a:off x="5999187" y="3676149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C07E05B-5EF0-BABB-CAE2-484C267B7BD5}"/>
              </a:ext>
            </a:extLst>
          </p:cNvPr>
          <p:cNvSpPr/>
          <p:nvPr/>
        </p:nvSpPr>
        <p:spPr>
          <a:xfrm>
            <a:off x="6694413" y="413648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1F5353-C2AC-9E27-621E-705D46A59C95}"/>
              </a:ext>
            </a:extLst>
          </p:cNvPr>
          <p:cNvCxnSpPr>
            <a:cxnSpLocks/>
          </p:cNvCxnSpPr>
          <p:nvPr/>
        </p:nvCxnSpPr>
        <p:spPr>
          <a:xfrm flipH="1">
            <a:off x="6783551" y="3749968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56C968-2714-3407-1C38-4D6FF96A3955}"/>
                  </a:ext>
                </a:extLst>
              </p:cNvPr>
              <p:cNvSpPr/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56C968-2714-3407-1C38-4D6FF96A3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102FEB-1305-12F1-126A-E529385E6777}"/>
              </a:ext>
            </a:extLst>
          </p:cNvPr>
          <p:cNvCxnSpPr>
            <a:cxnSpLocks/>
          </p:cNvCxnSpPr>
          <p:nvPr/>
        </p:nvCxnSpPr>
        <p:spPr>
          <a:xfrm flipH="1">
            <a:off x="5999187" y="4326541"/>
            <a:ext cx="678188" cy="281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1041DB5-B1BF-0D46-A9A4-4C3DF011A3A0}"/>
              </a:ext>
            </a:extLst>
          </p:cNvPr>
          <p:cNvSpPr/>
          <p:nvPr/>
        </p:nvSpPr>
        <p:spPr>
          <a:xfrm>
            <a:off x="6694413" y="4754696"/>
            <a:ext cx="221397" cy="242047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64266C-F8D7-53ED-2E1B-E7FAF89B2C6E}"/>
              </a:ext>
            </a:extLst>
          </p:cNvPr>
          <p:cNvCxnSpPr>
            <a:cxnSpLocks/>
          </p:cNvCxnSpPr>
          <p:nvPr/>
        </p:nvCxnSpPr>
        <p:spPr>
          <a:xfrm flipH="1">
            <a:off x="6795259" y="4374435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048498-8545-CBD7-8EAF-2AAEBE5E6003}"/>
              </a:ext>
            </a:extLst>
          </p:cNvPr>
          <p:cNvCxnSpPr>
            <a:cxnSpLocks/>
          </p:cNvCxnSpPr>
          <p:nvPr/>
        </p:nvCxnSpPr>
        <p:spPr>
          <a:xfrm flipH="1" flipV="1">
            <a:off x="4847017" y="3678679"/>
            <a:ext cx="649546" cy="1078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DF3F75-D0E3-2B5F-CBFE-F2E2BE21BB45}"/>
              </a:ext>
            </a:extLst>
          </p:cNvPr>
          <p:cNvCxnSpPr>
            <a:cxnSpLocks/>
          </p:cNvCxnSpPr>
          <p:nvPr/>
        </p:nvCxnSpPr>
        <p:spPr>
          <a:xfrm>
            <a:off x="5992603" y="4829572"/>
            <a:ext cx="701810" cy="46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4F7A49F-4D1E-7AA1-BE18-277F14B1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85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4E300D-6147-C4E5-CD0F-93BF6D59FDAB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4E300D-6147-C4E5-CD0F-93BF6D59F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F01573-00AF-8ADC-9302-666D82DD5C0E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F01573-00AF-8ADC-9302-666D82DD5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621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6E05C-E545-C947-A9EF-583CED3A6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C970EA-6755-2072-51AB-B991F895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Two Pointers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7C0F24-D91A-DD2D-A2D6-9CC391D2B7E0}"/>
              </a:ext>
            </a:extLst>
          </p:cNvPr>
          <p:cNvSpPr/>
          <p:nvPr/>
        </p:nvSpPr>
        <p:spPr>
          <a:xfrm>
            <a:off x="5500143" y="2981054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108097-3738-A5BA-B276-21D53758739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79371" y="2396619"/>
            <a:ext cx="108704" cy="49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4E41EF-A06F-9780-483F-BC6585160D4B}"/>
              </a:ext>
            </a:extLst>
          </p:cNvPr>
          <p:cNvCxnSpPr>
            <a:cxnSpLocks/>
          </p:cNvCxnSpPr>
          <p:nvPr/>
        </p:nvCxnSpPr>
        <p:spPr>
          <a:xfrm flipH="1">
            <a:off x="4736319" y="2421509"/>
            <a:ext cx="116871" cy="47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70C2BB0-C146-9B82-6245-B996A0567855}"/>
              </a:ext>
            </a:extLst>
          </p:cNvPr>
          <p:cNvSpPr/>
          <p:nvPr/>
        </p:nvSpPr>
        <p:spPr>
          <a:xfrm>
            <a:off x="4608584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2F592F-19D5-4877-621C-B3CA7AEBB066}"/>
              </a:ext>
            </a:extLst>
          </p:cNvPr>
          <p:cNvSpPr/>
          <p:nvPr/>
        </p:nvSpPr>
        <p:spPr>
          <a:xfrm>
            <a:off x="4625620" y="3557655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795826-8C29-69F5-71CD-636959C7862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28765" y="3135854"/>
            <a:ext cx="7554" cy="42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58E224-54F5-B09A-DF13-E0D7AE46DFF2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4829981" y="3014831"/>
            <a:ext cx="743336" cy="1552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3999F8E-B58D-0D27-66C8-70E8CB8757BE}"/>
              </a:ext>
            </a:extLst>
          </p:cNvPr>
          <p:cNvSpPr/>
          <p:nvPr/>
        </p:nvSpPr>
        <p:spPr>
          <a:xfrm>
            <a:off x="6677376" y="2893807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B8A8D5-D789-C462-5292-2B4098993F4C}"/>
              </a:ext>
            </a:extLst>
          </p:cNvPr>
          <p:cNvCxnSpPr>
            <a:cxnSpLocks/>
            <a:stCxn id="17" idx="1"/>
            <a:endCxn id="8" idx="6"/>
          </p:cNvCxnSpPr>
          <p:nvPr/>
        </p:nvCxnSpPr>
        <p:spPr>
          <a:xfrm flipH="1">
            <a:off x="6024251" y="3014831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7503B7D-5FA9-2B6E-57E2-80F2C56CE98D}"/>
              </a:ext>
            </a:extLst>
          </p:cNvPr>
          <p:cNvSpPr/>
          <p:nvPr/>
        </p:nvSpPr>
        <p:spPr>
          <a:xfrm>
            <a:off x="6677376" y="3512018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6AD4649-A8B7-F08E-C808-0708602461E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88075" y="3131757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E836BB6D-9431-B60C-85E5-A41B0FF57F13}"/>
              </a:ext>
            </a:extLst>
          </p:cNvPr>
          <p:cNvSpPr/>
          <p:nvPr/>
        </p:nvSpPr>
        <p:spPr>
          <a:xfrm>
            <a:off x="5500143" y="3782190"/>
            <a:ext cx="524108" cy="535259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6AB1AF-1521-1B72-1DC0-BED1485B6254}"/>
              </a:ext>
            </a:extLst>
          </p:cNvPr>
          <p:cNvCxnSpPr>
            <a:cxnSpLocks/>
          </p:cNvCxnSpPr>
          <p:nvPr/>
        </p:nvCxnSpPr>
        <p:spPr>
          <a:xfrm flipH="1">
            <a:off x="5999187" y="3676149"/>
            <a:ext cx="653125" cy="233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3D9A242-9351-546A-F61D-DBA7D2F4202C}"/>
              </a:ext>
            </a:extLst>
          </p:cNvPr>
          <p:cNvSpPr/>
          <p:nvPr/>
        </p:nvSpPr>
        <p:spPr>
          <a:xfrm>
            <a:off x="6694413" y="4136485"/>
            <a:ext cx="221397" cy="242047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9747AC-B597-47BA-AD61-721BD0D747C3}"/>
              </a:ext>
            </a:extLst>
          </p:cNvPr>
          <p:cNvCxnSpPr>
            <a:cxnSpLocks/>
          </p:cNvCxnSpPr>
          <p:nvPr/>
        </p:nvCxnSpPr>
        <p:spPr>
          <a:xfrm flipH="1">
            <a:off x="6783551" y="3749968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AF19B54-81E2-39A0-A31B-CE8B15A8F0CF}"/>
                  </a:ext>
                </a:extLst>
              </p:cNvPr>
              <p:cNvSpPr/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AF19B54-81E2-39A0-A31B-CE8B15A8F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63" y="4489429"/>
                <a:ext cx="524108" cy="5352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3C2009-B891-E4C7-E226-D009249D6C36}"/>
              </a:ext>
            </a:extLst>
          </p:cNvPr>
          <p:cNvCxnSpPr>
            <a:cxnSpLocks/>
          </p:cNvCxnSpPr>
          <p:nvPr/>
        </p:nvCxnSpPr>
        <p:spPr>
          <a:xfrm flipH="1">
            <a:off x="5999187" y="4326541"/>
            <a:ext cx="678188" cy="281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EB18179-B822-0D2E-7DA6-585BFBD32D74}"/>
              </a:ext>
            </a:extLst>
          </p:cNvPr>
          <p:cNvSpPr/>
          <p:nvPr/>
        </p:nvSpPr>
        <p:spPr>
          <a:xfrm>
            <a:off x="6694413" y="4754696"/>
            <a:ext cx="221397" cy="2420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8E4AB1-DBB4-0E62-1534-7E983AE7ABFE}"/>
              </a:ext>
            </a:extLst>
          </p:cNvPr>
          <p:cNvCxnSpPr>
            <a:cxnSpLocks/>
          </p:cNvCxnSpPr>
          <p:nvPr/>
        </p:nvCxnSpPr>
        <p:spPr>
          <a:xfrm flipH="1">
            <a:off x="6795259" y="4374435"/>
            <a:ext cx="4523" cy="38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1E4450-69F2-D384-0616-BA321A72DDE8}"/>
              </a:ext>
            </a:extLst>
          </p:cNvPr>
          <p:cNvCxnSpPr>
            <a:cxnSpLocks/>
          </p:cNvCxnSpPr>
          <p:nvPr/>
        </p:nvCxnSpPr>
        <p:spPr>
          <a:xfrm flipH="1" flipV="1">
            <a:off x="4847017" y="3678679"/>
            <a:ext cx="649546" cy="1078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35E8AD-A901-4491-1771-7E644745CE22}"/>
              </a:ext>
            </a:extLst>
          </p:cNvPr>
          <p:cNvCxnSpPr>
            <a:cxnSpLocks/>
          </p:cNvCxnSpPr>
          <p:nvPr/>
        </p:nvCxnSpPr>
        <p:spPr>
          <a:xfrm>
            <a:off x="5992603" y="4829572"/>
            <a:ext cx="701810" cy="46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C32D5B4-0AC8-A174-EFFE-B63AB63F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86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8A833B-DF60-C070-B4E2-ED9BD0E10C82}"/>
                  </a:ext>
                </a:extLst>
              </p:cNvPr>
              <p:cNvSpPr txBox="1"/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8A833B-DF60-C070-B4E2-ED9BD0E10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2" y="1991665"/>
                <a:ext cx="308919" cy="369332"/>
              </a:xfrm>
              <a:prstGeom prst="rect">
                <a:avLst/>
              </a:prstGeom>
              <a:blipFill>
                <a:blip r:embed="rId3"/>
                <a:stretch>
                  <a:fillRect r="-1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F29970-E3D6-3297-1731-BF0096EF7811}"/>
                  </a:ext>
                </a:extLst>
              </p:cNvPr>
              <p:cNvSpPr txBox="1"/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F29970-E3D6-3297-1731-BF0096EF7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36" y="1956105"/>
                <a:ext cx="670162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3930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39ADE-F256-E9B0-543D-30A28A1F1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167E1-12FA-521A-9BF2-E21282F7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Realizing Smart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AC93A6-4F8A-1747-C956-595CC2944938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25373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𝒑𝒕𝒓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𝒏𝒆𝒘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𝒗𝒂𝒍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AC93A6-4F8A-1747-C956-595CC2944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2537361" cy="707886"/>
              </a:xfrm>
              <a:prstGeom prst="rect">
                <a:avLst/>
              </a:prstGeom>
              <a:blipFill>
                <a:blip r:embed="rId2"/>
                <a:stretch>
                  <a:fillRect l="-1493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22C6922-B54E-9F6A-5553-FD646A796F97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B47F701-6D24-30C2-E50D-E0377776A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E2D152-B8DD-9694-2571-0D713B014F59}"/>
                  </a:ext>
                </a:extLst>
              </p:cNvPr>
              <p:cNvSpPr txBox="1"/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E2D152-B8DD-9694-2571-0D713B01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7745F-E224-A0E9-D2F1-2DE0BCED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87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27DDB5-B9D3-1CC6-2753-64AEEB5AA843}"/>
              </a:ext>
            </a:extLst>
          </p:cNvPr>
          <p:cNvGrpSpPr/>
          <p:nvPr/>
        </p:nvGrpSpPr>
        <p:grpSpPr>
          <a:xfrm rot="4881949">
            <a:off x="6928142" y="2207787"/>
            <a:ext cx="817420" cy="945922"/>
            <a:chOff x="687374" y="3701568"/>
            <a:chExt cx="817420" cy="9459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EAC9AF-EB63-400B-04E0-74313CD84A47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E3449D2-B86D-5B83-C25B-B4F9CD857646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BEEA5BA-5DF4-FCEC-B37B-F38A457B77E2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274065C8-04B4-2595-53C3-FE871196D5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AB933AA-1E01-6C3D-8138-DDCAFAB61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21518F2D-352E-8524-091D-7F30FD715A6A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88193AE-CF52-33B9-7682-F779680F68DD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1F0433A9-B550-CEE6-DC84-4496B98A0C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91350BA-9FB4-5C27-56AB-6068933F2FBD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91350BA-9FB4-5C27-56AB-6068933F2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84512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D7E52-AAF9-5029-11C9-9FD3E946C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C79F-0CA5-687B-BA7D-E9D9ECFE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Realizing Smart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FD853A-EBE0-B8E0-026F-24E33B31529F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243040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𝒗𝒂𝒍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𝒈𝒆𝒕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𝒑𝒕𝒓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FD853A-EBE0-B8E0-026F-24E33B315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2430409" cy="1015663"/>
              </a:xfrm>
              <a:prstGeom prst="rect">
                <a:avLst/>
              </a:prstGeom>
              <a:blipFill>
                <a:blip r:embed="rId2"/>
                <a:stretch>
                  <a:fillRect l="-1563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EF8E0-21FA-16BC-38EE-DEC8F25E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88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979111-A468-205A-E832-EEFE1D5192D7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979111-A468-205A-E832-EEFE1D519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AC647F-FC14-F7BF-1FFF-CEDCEAD9AF5C}"/>
                  </a:ext>
                </a:extLst>
              </p:cNvPr>
              <p:cNvSpPr txBox="1"/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AC647F-FC14-F7BF-1FFF-CEDCEAD9A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04EB116-DE39-1662-CB5C-DA828BD4E58B}"/>
              </a:ext>
            </a:extLst>
          </p:cNvPr>
          <p:cNvGrpSpPr/>
          <p:nvPr/>
        </p:nvGrpSpPr>
        <p:grpSpPr>
          <a:xfrm rot="4881949">
            <a:off x="6928142" y="2207787"/>
            <a:ext cx="817420" cy="945922"/>
            <a:chOff x="687374" y="3701568"/>
            <a:chExt cx="817420" cy="9459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6542F9-A554-ACEE-0335-AFFE49A395E0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DA687FF-4EF3-3639-1239-B736684691F0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1317636-77D4-D8DE-1FA9-C91CD3816E46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5577FBC-EF8C-82AE-C55C-17D4887BED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F1504053-8CE0-CA95-E67B-4B1CC12A59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A7896224-1C67-1679-5FAE-A14414996D1B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EBA9C97-3BF6-0BAF-BA02-0C2E485A14B3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50079EBC-65C0-C047-D1C1-BE31140C63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99F7216-A6CC-6459-5AD3-8D8CAA3C2CC6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99F7216-A6CC-6459-5AD3-8D8CAA3C2C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85347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10995-C9A8-C120-CC10-3CA85B54C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5FCB-015F-FE59-451A-D8113405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Realizing Smart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BD97CF-2D8C-6C19-950D-173591702CF4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243040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𝒗𝒂𝒍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𝒈𝒆𝒕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𝒑𝒕𝒓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BD97CF-2D8C-6C19-950D-17359170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2430409" cy="1015663"/>
              </a:xfrm>
              <a:prstGeom prst="rect">
                <a:avLst/>
              </a:prstGeom>
              <a:blipFill>
                <a:blip r:embed="rId2"/>
                <a:stretch>
                  <a:fillRect l="-1563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07475-5F80-7DC7-05AA-5F724001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89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1749772-79AC-B610-4E93-0011BB1B4981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1749772-79AC-B610-4E93-0011BB1B4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1057CD-2F6A-F478-B69F-562FF9F520CB}"/>
                  </a:ext>
                </a:extLst>
              </p:cNvPr>
              <p:cNvSpPr txBox="1"/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1057CD-2F6A-F478-B69F-562FF9F52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D15F894-801D-4204-DF57-542E711A6697}"/>
              </a:ext>
            </a:extLst>
          </p:cNvPr>
          <p:cNvGrpSpPr/>
          <p:nvPr/>
        </p:nvGrpSpPr>
        <p:grpSpPr>
          <a:xfrm rot="4881949">
            <a:off x="6928142" y="2207787"/>
            <a:ext cx="817420" cy="945922"/>
            <a:chOff x="687374" y="3701568"/>
            <a:chExt cx="817420" cy="9459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AC3394A-67FC-47FD-F2F1-437C3151833A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79A4713B-5655-B821-9B32-5D059560F4D9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F3A3185-6C5D-BC81-AA6F-2620F3599F68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2BF1286-93D6-F19B-7CEC-D48CFF398E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BA20E96-F039-B437-FBC8-843385F38B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1938698-0910-E8A5-9556-C782D3DFFDBE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62EA9B5-957E-E980-7BEC-02D49713E7BC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D8C66E0-AE62-51A2-5F03-81656FA3E1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B30C86-B1B8-22BE-6C8C-0B24336C00E5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B30C86-B1B8-22BE-6C8C-0B24336C0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020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B71AB-4647-14BF-7505-3991BCE13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icon &quot;Code icon&quot;">
            <a:extLst>
              <a:ext uri="{FF2B5EF4-FFF2-40B4-BE49-F238E27FC236}">
                <a16:creationId xmlns:a16="http://schemas.microsoft.com/office/drawing/2014/main" id="{D53F7DF2-919E-02AA-3808-E5E2A6F0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54" y="4635808"/>
            <a:ext cx="1292947" cy="1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8E52A-D815-F56D-334B-81CE4F43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Oblivious Single Access Machine (OSAM)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9333FC-C71E-AFFD-CFD9-6044C48A9D58}"/>
                  </a:ext>
                </a:extLst>
              </p:cNvPr>
              <p:cNvSpPr txBox="1"/>
              <p:nvPr/>
            </p:nvSpPr>
            <p:spPr>
              <a:xfrm>
                <a:off x="838200" y="1326350"/>
                <a:ext cx="741222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</a:t>
                </a:r>
                <a:r>
                  <a:rPr lang="en-US" sz="2000" b="1" dirty="0"/>
                  <a:t>Single Access Machine (SAM) </a:t>
                </a:r>
                <a:r>
                  <a:rPr lang="en-US" sz="2000" dirty="0"/>
                  <a:t>allows the following instructions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𝐴𝑙𝑙𝑜𝑐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𝑊𝑟𝑖𝑡𝑒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indent="-457200"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9333FC-C71E-AFFD-CFD9-6044C48A9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26350"/>
                <a:ext cx="7412222" cy="1631216"/>
              </a:xfrm>
              <a:prstGeom prst="rect">
                <a:avLst/>
              </a:prstGeom>
              <a:blipFill>
                <a:blip r:embed="rId3"/>
                <a:stretch>
                  <a:fillRect l="-102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loud server - Free computer icons">
            <a:extLst>
              <a:ext uri="{FF2B5EF4-FFF2-40B4-BE49-F238E27FC236}">
                <a16:creationId xmlns:a16="http://schemas.microsoft.com/office/drawing/2014/main" id="{3D7FED55-4694-7223-771B-89E1C516B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97" y="4229986"/>
            <a:ext cx="1639550" cy="18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E424EB-789D-7734-CC38-3C70F9DFD69F}"/>
              </a:ext>
            </a:extLst>
          </p:cNvPr>
          <p:cNvSpPr txBox="1"/>
          <p:nvPr/>
        </p:nvSpPr>
        <p:spPr>
          <a:xfrm>
            <a:off x="838200" y="3808540"/>
            <a:ext cx="10480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 </a:t>
            </a:r>
            <a:r>
              <a:rPr lang="en-US" sz="2000" b="1" i="1" dirty="0"/>
              <a:t>Oblivious </a:t>
            </a:r>
            <a:r>
              <a:rPr lang="en-US" sz="2000" b="1" dirty="0"/>
              <a:t>Single Access Machine (OSAM) </a:t>
            </a:r>
            <a:r>
              <a:rPr lang="en-US" sz="2000" dirty="0"/>
              <a:t>only leaks the number of non-</a:t>
            </a:r>
            <a:r>
              <a:rPr lang="en-US" sz="2000" dirty="0" err="1"/>
              <a:t>Alloc</a:t>
            </a:r>
            <a:r>
              <a:rPr lang="en-US" sz="2000" dirty="0"/>
              <a:t> operations</a:t>
            </a:r>
          </a:p>
        </p:txBody>
      </p:sp>
      <p:pic>
        <p:nvPicPr>
          <p:cNvPr id="2054" name="Picture 6" descr="Vector Laptop Icon 356347 Vector Art at Vecteezy">
            <a:extLst>
              <a:ext uri="{FF2B5EF4-FFF2-40B4-BE49-F238E27FC236}">
                <a16:creationId xmlns:a16="http://schemas.microsoft.com/office/drawing/2014/main" id="{DB598750-6D46-B54F-3E9D-FBF4B8E0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61" y="4699473"/>
            <a:ext cx="1336805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897A4E-D4AA-E884-0519-E74B2C7D2112}"/>
              </a:ext>
            </a:extLst>
          </p:cNvPr>
          <p:cNvSpPr txBox="1"/>
          <p:nvPr/>
        </p:nvSpPr>
        <p:spPr>
          <a:xfrm>
            <a:off x="4770448" y="6036278"/>
            <a:ext cx="187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OSAM (compiler)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4C29D-FCC3-453D-5257-D4F4DBC36D31}"/>
              </a:ext>
            </a:extLst>
          </p:cNvPr>
          <p:cNvSpPr txBox="1"/>
          <p:nvPr/>
        </p:nvSpPr>
        <p:spPr>
          <a:xfrm>
            <a:off x="1808978" y="597817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568F3-8731-C156-7360-1BC7233955C5}"/>
              </a:ext>
            </a:extLst>
          </p:cNvPr>
          <p:cNvSpPr txBox="1"/>
          <p:nvPr/>
        </p:nvSpPr>
        <p:spPr>
          <a:xfrm>
            <a:off x="8890855" y="6036278"/>
            <a:ext cx="7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615E32-9CAD-9D66-9093-33619959A460}"/>
              </a:ext>
            </a:extLst>
          </p:cNvPr>
          <p:cNvSpPr txBox="1"/>
          <p:nvPr/>
        </p:nvSpPr>
        <p:spPr>
          <a:xfrm>
            <a:off x="838200" y="2663500"/>
            <a:ext cx="7412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two </a:t>
            </a:r>
            <a:r>
              <a:rPr lang="en-US" sz="2000" i="1" dirty="0"/>
              <a:t>restrictions</a:t>
            </a:r>
          </a:p>
          <a:p>
            <a:pPr marL="457200" indent="-457200">
              <a:buAutoNum type="arabicPeriod"/>
            </a:pPr>
            <a:r>
              <a:rPr lang="en-US" sz="2000" dirty="0"/>
              <a:t>Every address must first be </a:t>
            </a:r>
            <a:r>
              <a:rPr lang="en-US" sz="2000" b="1" dirty="0"/>
              <a:t>allocated</a:t>
            </a:r>
          </a:p>
          <a:p>
            <a:pPr marL="457200" indent="-457200">
              <a:buAutoNum type="arabicPeriod"/>
            </a:pPr>
            <a:r>
              <a:rPr lang="en-US" sz="2000" dirty="0"/>
              <a:t>Every address is read at most </a:t>
            </a:r>
            <a:r>
              <a:rPr lang="en-US" sz="2000" b="1" dirty="0"/>
              <a:t>once </a:t>
            </a:r>
            <a:r>
              <a:rPr lang="en-US" sz="2000" dirty="0"/>
              <a:t>and written at most </a:t>
            </a:r>
            <a:r>
              <a:rPr lang="en-US" sz="2000" b="1" dirty="0"/>
              <a:t>once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32B326-2AAB-49F4-665F-741A41081C26}"/>
              </a:ext>
            </a:extLst>
          </p:cNvPr>
          <p:cNvCxnSpPr/>
          <p:nvPr/>
        </p:nvCxnSpPr>
        <p:spPr>
          <a:xfrm>
            <a:off x="3046431" y="5075904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79B4D2-ADCF-8601-CAA3-A9641760F94F}"/>
              </a:ext>
            </a:extLst>
          </p:cNvPr>
          <p:cNvCxnSpPr/>
          <p:nvPr/>
        </p:nvCxnSpPr>
        <p:spPr>
          <a:xfrm flipH="1">
            <a:off x="3080162" y="5516248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AE1370C-7D6D-D2C5-833B-2A06712FCCAF}"/>
              </a:ext>
            </a:extLst>
          </p:cNvPr>
          <p:cNvSpPr/>
          <p:nvPr/>
        </p:nvSpPr>
        <p:spPr>
          <a:xfrm>
            <a:off x="3079634" y="4762356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B88227EB-9C1D-C7C9-AFCD-737505F09059}"/>
              </a:ext>
            </a:extLst>
          </p:cNvPr>
          <p:cNvSpPr/>
          <p:nvPr/>
        </p:nvSpPr>
        <p:spPr>
          <a:xfrm>
            <a:off x="3305440" y="4751757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8E31D9D2-6788-272B-1888-3EC822F23FF4}"/>
              </a:ext>
            </a:extLst>
          </p:cNvPr>
          <p:cNvSpPr/>
          <p:nvPr/>
        </p:nvSpPr>
        <p:spPr>
          <a:xfrm>
            <a:off x="3724051" y="4751757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84622E-5F78-CA86-54CD-EFBA7EF9B271}"/>
              </a:ext>
            </a:extLst>
          </p:cNvPr>
          <p:cNvSpPr/>
          <p:nvPr/>
        </p:nvSpPr>
        <p:spPr>
          <a:xfrm>
            <a:off x="4011873" y="4755337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29ADF365-EF2D-C6C7-0E49-5D1220BB317C}"/>
              </a:ext>
            </a:extLst>
          </p:cNvPr>
          <p:cNvSpPr/>
          <p:nvPr/>
        </p:nvSpPr>
        <p:spPr>
          <a:xfrm>
            <a:off x="4223253" y="4742477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D1447A-D1B7-37B5-994B-0878731842A0}"/>
              </a:ext>
            </a:extLst>
          </p:cNvPr>
          <p:cNvSpPr/>
          <p:nvPr/>
        </p:nvSpPr>
        <p:spPr>
          <a:xfrm>
            <a:off x="3479223" y="523527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BFA4600-9251-D594-6106-1A330D697A27}"/>
              </a:ext>
            </a:extLst>
          </p:cNvPr>
          <p:cNvSpPr/>
          <p:nvPr/>
        </p:nvSpPr>
        <p:spPr>
          <a:xfrm>
            <a:off x="3761290" y="523527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CF1E9E4-7CEC-A0B3-E91F-D350B2E3BEA6}"/>
              </a:ext>
            </a:extLst>
          </p:cNvPr>
          <p:cNvSpPr/>
          <p:nvPr/>
        </p:nvSpPr>
        <p:spPr>
          <a:xfrm>
            <a:off x="4063159" y="523527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2E6D34-5562-8D07-0B0D-94A9045A2CA0}"/>
              </a:ext>
            </a:extLst>
          </p:cNvPr>
          <p:cNvCxnSpPr/>
          <p:nvPr/>
        </p:nvCxnSpPr>
        <p:spPr>
          <a:xfrm>
            <a:off x="6569519" y="4656121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440EB5-EC27-2913-FB35-C957445121F2}"/>
              </a:ext>
            </a:extLst>
          </p:cNvPr>
          <p:cNvCxnSpPr/>
          <p:nvPr/>
        </p:nvCxnSpPr>
        <p:spPr>
          <a:xfrm flipH="1">
            <a:off x="6569519" y="5056199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A5D9CB6-39EA-5B8F-6106-6E18F2F3A5E2}"/>
              </a:ext>
            </a:extLst>
          </p:cNvPr>
          <p:cNvCxnSpPr/>
          <p:nvPr/>
        </p:nvCxnSpPr>
        <p:spPr>
          <a:xfrm>
            <a:off x="6689308" y="6004428"/>
            <a:ext cx="172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DD3B48-C0F8-3A18-4294-2A754852A680}"/>
              </a:ext>
            </a:extLst>
          </p:cNvPr>
          <p:cNvCxnSpPr/>
          <p:nvPr/>
        </p:nvCxnSpPr>
        <p:spPr>
          <a:xfrm flipH="1">
            <a:off x="6689308" y="6404506"/>
            <a:ext cx="1731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54655BD-C35D-9BEB-5C8F-37AF26D3C51D}"/>
              </a:ext>
            </a:extLst>
          </p:cNvPr>
          <p:cNvSpPr txBox="1"/>
          <p:nvPr/>
        </p:nvSpPr>
        <p:spPr>
          <a:xfrm rot="5400000">
            <a:off x="7406233" y="525936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28FE44-AA3C-8C77-61D3-8BB721453670}"/>
              </a:ext>
            </a:extLst>
          </p:cNvPr>
          <p:cNvSpPr/>
          <p:nvPr/>
        </p:nvSpPr>
        <p:spPr>
          <a:xfrm>
            <a:off x="6614004" y="4400481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BFD4DDCE-5941-C137-0AAF-EEB1204B5C18}"/>
              </a:ext>
            </a:extLst>
          </p:cNvPr>
          <p:cNvSpPr/>
          <p:nvPr/>
        </p:nvSpPr>
        <p:spPr>
          <a:xfrm>
            <a:off x="6825384" y="4384354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7D04C4-008D-FB77-6B19-777626270D52}"/>
              </a:ext>
            </a:extLst>
          </p:cNvPr>
          <p:cNvSpPr/>
          <p:nvPr/>
        </p:nvSpPr>
        <p:spPr>
          <a:xfrm>
            <a:off x="7118833" y="4388558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FA85BA-0505-1AD7-C610-774D4B4528D6}"/>
              </a:ext>
            </a:extLst>
          </p:cNvPr>
          <p:cNvSpPr/>
          <p:nvPr/>
        </p:nvSpPr>
        <p:spPr>
          <a:xfrm>
            <a:off x="7337181" y="4391097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99C93F-C4F4-2497-A73C-1E5410F6C8FB}"/>
              </a:ext>
            </a:extLst>
          </p:cNvPr>
          <p:cNvSpPr/>
          <p:nvPr/>
        </p:nvSpPr>
        <p:spPr>
          <a:xfrm>
            <a:off x="7560484" y="4391097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E8309D81-D885-E4C3-BB4B-7E18CA2A1EB1}"/>
              </a:ext>
            </a:extLst>
          </p:cNvPr>
          <p:cNvSpPr/>
          <p:nvPr/>
        </p:nvSpPr>
        <p:spPr>
          <a:xfrm>
            <a:off x="7761751" y="4377224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451E9707-2358-9F2B-0582-EC3546D73A22}"/>
              </a:ext>
            </a:extLst>
          </p:cNvPr>
          <p:cNvSpPr/>
          <p:nvPr/>
        </p:nvSpPr>
        <p:spPr>
          <a:xfrm>
            <a:off x="8012588" y="4384761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id="{15BF9DF8-DF4B-9DDE-545D-66213B9C3361}"/>
              </a:ext>
            </a:extLst>
          </p:cNvPr>
          <p:cNvSpPr/>
          <p:nvPr/>
        </p:nvSpPr>
        <p:spPr>
          <a:xfrm>
            <a:off x="6808934" y="5752599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70FA193-6F06-BEF9-D5B7-C56D8FD7A81B}"/>
              </a:ext>
            </a:extLst>
          </p:cNvPr>
          <p:cNvSpPr/>
          <p:nvPr/>
        </p:nvSpPr>
        <p:spPr>
          <a:xfrm>
            <a:off x="7104193" y="5756803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BE6B74-AD49-3C5C-E727-8C406649732A}"/>
              </a:ext>
            </a:extLst>
          </p:cNvPr>
          <p:cNvSpPr/>
          <p:nvPr/>
        </p:nvSpPr>
        <p:spPr>
          <a:xfrm>
            <a:off x="7320669" y="5756803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0CF1E45E-574D-2340-B2CC-E0C3C42848BC}"/>
              </a:ext>
            </a:extLst>
          </p:cNvPr>
          <p:cNvSpPr/>
          <p:nvPr/>
        </p:nvSpPr>
        <p:spPr>
          <a:xfrm>
            <a:off x="7516870" y="5751627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BC0101-139D-1FA2-B38A-32E848CF1D02}"/>
              </a:ext>
            </a:extLst>
          </p:cNvPr>
          <p:cNvSpPr/>
          <p:nvPr/>
        </p:nvSpPr>
        <p:spPr>
          <a:xfrm>
            <a:off x="7815290" y="5750162"/>
            <a:ext cx="150607" cy="16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98E419F0-1F7D-6BB6-8D54-2C7CDA1C9592}"/>
              </a:ext>
            </a:extLst>
          </p:cNvPr>
          <p:cNvSpPr/>
          <p:nvPr/>
        </p:nvSpPr>
        <p:spPr>
          <a:xfrm>
            <a:off x="8012588" y="5754701"/>
            <a:ext cx="237834" cy="17405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4F0D3A5-BD3C-153A-15B8-1A6756A50B25}"/>
              </a:ext>
            </a:extLst>
          </p:cNvPr>
          <p:cNvSpPr/>
          <p:nvPr/>
        </p:nvSpPr>
        <p:spPr>
          <a:xfrm>
            <a:off x="6689494" y="4804561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0FA4404-398B-F908-7AC1-44D61B55F60A}"/>
              </a:ext>
            </a:extLst>
          </p:cNvPr>
          <p:cNvSpPr/>
          <p:nvPr/>
        </p:nvSpPr>
        <p:spPr>
          <a:xfrm>
            <a:off x="6928509" y="4804561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785590B-BBE4-2CA4-84AE-7E875DD87CCD}"/>
              </a:ext>
            </a:extLst>
          </p:cNvPr>
          <p:cNvSpPr/>
          <p:nvPr/>
        </p:nvSpPr>
        <p:spPr>
          <a:xfrm>
            <a:off x="7194136" y="4805584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26A0B6E-15C1-DCF4-00DC-8286CE83FF9F}"/>
              </a:ext>
            </a:extLst>
          </p:cNvPr>
          <p:cNvSpPr/>
          <p:nvPr/>
        </p:nvSpPr>
        <p:spPr>
          <a:xfrm>
            <a:off x="7476802" y="4805576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14CB863-1C00-A449-FD33-D1A19B4E9FF7}"/>
              </a:ext>
            </a:extLst>
          </p:cNvPr>
          <p:cNvSpPr/>
          <p:nvPr/>
        </p:nvSpPr>
        <p:spPr>
          <a:xfrm>
            <a:off x="7715817" y="4805576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4B9C6C2-092E-114A-69A2-1C494CAFAAFA}"/>
              </a:ext>
            </a:extLst>
          </p:cNvPr>
          <p:cNvSpPr/>
          <p:nvPr/>
        </p:nvSpPr>
        <p:spPr>
          <a:xfrm>
            <a:off x="7981444" y="4806599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D0111F6-49B5-AC56-9626-88565CF19804}"/>
              </a:ext>
            </a:extLst>
          </p:cNvPr>
          <p:cNvSpPr/>
          <p:nvPr/>
        </p:nvSpPr>
        <p:spPr>
          <a:xfrm>
            <a:off x="6827712" y="614247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611DE8D-2234-FAEF-E84C-A6E173FC40B6}"/>
              </a:ext>
            </a:extLst>
          </p:cNvPr>
          <p:cNvSpPr/>
          <p:nvPr/>
        </p:nvSpPr>
        <p:spPr>
          <a:xfrm>
            <a:off x="7066727" y="6142473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C913CA8-A6A2-3F4D-A1A7-78C0001F17D0}"/>
              </a:ext>
            </a:extLst>
          </p:cNvPr>
          <p:cNvSpPr/>
          <p:nvPr/>
        </p:nvSpPr>
        <p:spPr>
          <a:xfrm>
            <a:off x="7332354" y="6143496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A0A266C-84FC-C11C-18B6-71E970E6061F}"/>
              </a:ext>
            </a:extLst>
          </p:cNvPr>
          <p:cNvSpPr/>
          <p:nvPr/>
        </p:nvSpPr>
        <p:spPr>
          <a:xfrm>
            <a:off x="7615020" y="614348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8F6321C-8187-5411-268D-0BC24458326B}"/>
              </a:ext>
            </a:extLst>
          </p:cNvPr>
          <p:cNvSpPr/>
          <p:nvPr/>
        </p:nvSpPr>
        <p:spPr>
          <a:xfrm>
            <a:off x="7854035" y="6143488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A0EB9E3-6FAD-B8AC-EC7A-2DC8DA976BC0}"/>
              </a:ext>
            </a:extLst>
          </p:cNvPr>
          <p:cNvSpPr/>
          <p:nvPr/>
        </p:nvSpPr>
        <p:spPr>
          <a:xfrm>
            <a:off x="8119662" y="6144511"/>
            <a:ext cx="175871" cy="182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92061-A476-844B-42C0-1FA0F5AD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9</a:t>
            </a:fld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8F4E351A-8C10-68E4-D157-6A98EE7E6D20}"/>
              </a:ext>
            </a:extLst>
          </p:cNvPr>
          <p:cNvSpPr/>
          <p:nvPr/>
        </p:nvSpPr>
        <p:spPr>
          <a:xfrm>
            <a:off x="4535374" y="4767421"/>
            <a:ext cx="135924" cy="14844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1EC62C30-AABD-3F7D-ACC6-4207E15B1981}"/>
              </a:ext>
            </a:extLst>
          </p:cNvPr>
          <p:cNvSpPr/>
          <p:nvPr/>
        </p:nvSpPr>
        <p:spPr>
          <a:xfrm>
            <a:off x="3577329" y="4783766"/>
            <a:ext cx="135924" cy="14844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0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9" grpId="0" animBg="1"/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2A855-8548-EE30-06EC-9F6CFBD6E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3211-1483-C162-8CF9-3941530E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Realizing Smart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E13B5C-FFD5-46A4-66B8-0AB9EDB062C5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243040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𝒑𝒖𝒕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𝒑𝒕𝒓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𝒗𝒂𝒍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E13B5C-FFD5-46A4-66B8-0AB9EDB06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2430409" cy="1323439"/>
              </a:xfrm>
              <a:prstGeom prst="rect">
                <a:avLst/>
              </a:prstGeom>
              <a:blipFill>
                <a:blip r:embed="rId2"/>
                <a:stretch>
                  <a:fillRect l="-156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C57F7-4E3C-A6FA-496E-D23CBA67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90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51C7A99-9994-9A9A-2B99-FE83363374FF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51C7A99-9994-9A9A-2B99-FE8336337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14D08E-864E-D1F8-ACF2-49538DA8572A}"/>
                  </a:ext>
                </a:extLst>
              </p:cNvPr>
              <p:cNvSpPr txBox="1"/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14D08E-864E-D1F8-ACF2-49538DA85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541EC4A-9658-EF91-28EA-58997778B947}"/>
              </a:ext>
            </a:extLst>
          </p:cNvPr>
          <p:cNvGrpSpPr/>
          <p:nvPr/>
        </p:nvGrpSpPr>
        <p:grpSpPr>
          <a:xfrm rot="4881949">
            <a:off x="6928142" y="2207787"/>
            <a:ext cx="817420" cy="945922"/>
            <a:chOff x="687374" y="3701568"/>
            <a:chExt cx="817420" cy="9459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858BEF2-7785-4E63-3305-F05B33268C9C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BD54026-CC8C-8A2A-80C9-E343DB629A31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A15075D-AB2F-1663-0F03-F93B765EF4B8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CAD82F6-C58D-3B31-9996-14B33E665F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45F5E1C-CCE3-12B6-9B40-DA043ECDA4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49DDB159-6DA3-799C-35BF-F985E5C962C4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CD7E7C4-720A-56DC-BA95-EA5B6A7D4C08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6B3302C6-30B6-6CB0-63F9-B152E282EB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C27CDC6-3BF8-E643-BC9E-80590C6878BD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C27CDC6-3BF8-E643-BC9E-80590C687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06259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E48EB-8D1E-DA14-1557-7568F76A3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2C4E-9CC1-06F7-E352-E3F77E0F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Realizing Smart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38DBA5-C9B1-2FD4-1DA4-D368601A2A3F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243040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𝒑𝒖𝒕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𝒑𝒕𝒓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𝒗𝒂𝒍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38DBA5-C9B1-2FD4-1DA4-D368601A2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2430409" cy="1323439"/>
              </a:xfrm>
              <a:prstGeom prst="rect">
                <a:avLst/>
              </a:prstGeom>
              <a:blipFill>
                <a:blip r:embed="rId2"/>
                <a:stretch>
                  <a:fillRect l="-156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2978A-135C-1CD1-10A1-FCE19D4C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91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F12E3A2-810B-4440-CC36-51820AF71F40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F12E3A2-810B-4440-CC36-51820AF71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9E60E7-2B64-15BE-ED18-728C1378C6B4}"/>
                  </a:ext>
                </a:extLst>
              </p:cNvPr>
              <p:cNvSpPr txBox="1"/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9E60E7-2B64-15BE-ED18-728C1378C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7A16465-66EE-E191-7252-F8011EA8E6FB}"/>
              </a:ext>
            </a:extLst>
          </p:cNvPr>
          <p:cNvGrpSpPr/>
          <p:nvPr/>
        </p:nvGrpSpPr>
        <p:grpSpPr>
          <a:xfrm rot="4881949">
            <a:off x="6928142" y="2207787"/>
            <a:ext cx="817420" cy="945922"/>
            <a:chOff x="687374" y="3701568"/>
            <a:chExt cx="817420" cy="9459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BDEC460-1C30-1CE8-BAE6-A508E2C3A7DA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7D51A6F-A09E-0FA2-1422-BC499433ED5E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5B90EFD-E6E1-3063-078A-8C22B8528659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6CE9A6C-F4AA-E4F9-6B13-1ECA5F325F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3F335C6-B2B1-836A-CAF6-BF14D658D5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4FF2C5E-D785-65AD-5AED-86CD473E5650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217B5B8-CE43-1E2A-9929-781717D4F77F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17A0285F-38FD-536C-397D-B4668DA0F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0F088EF-EEB5-D110-6D82-8D5C821AD7AA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0F088EF-EEB5-D110-6D82-8D5C821AD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70997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E7EB2-2AD9-5C9B-D3A0-799983EAB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B2D2-E200-90BF-D4E0-5A3EB6AC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Realizing Smart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BCD3E6-AB8D-74D3-1F25-7A8C19E8CE5A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243040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𝒑𝒕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𝒑𝒕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BCD3E6-AB8D-74D3-1F25-7A8C19E8C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2430409" cy="1631216"/>
              </a:xfrm>
              <a:prstGeom prst="rect">
                <a:avLst/>
              </a:prstGeom>
              <a:blipFill>
                <a:blip r:embed="rId2"/>
                <a:stretch>
                  <a:fillRect l="-1563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D7E11D-F345-F43A-E2B9-D52858A3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92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6230488-E1D6-4650-8D99-29A8E0756E5D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6230488-E1D6-4650-8D99-29A8E0756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29F243-07A8-9C14-5C8E-D13B893BD7B2}"/>
                  </a:ext>
                </a:extLst>
              </p:cNvPr>
              <p:cNvSpPr txBox="1"/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29F243-07A8-9C14-5C8E-D13B893BD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1D320D1-FA26-6E61-2C81-239B455317DA}"/>
              </a:ext>
            </a:extLst>
          </p:cNvPr>
          <p:cNvGrpSpPr/>
          <p:nvPr/>
        </p:nvGrpSpPr>
        <p:grpSpPr>
          <a:xfrm rot="4881949">
            <a:off x="6928142" y="2207787"/>
            <a:ext cx="817420" cy="945922"/>
            <a:chOff x="687374" y="3701568"/>
            <a:chExt cx="817420" cy="9459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8ECFE6B-472C-BBDA-FC8F-22158A0647AF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B226A82-A608-7B0F-1A40-9B49012EBF62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3F7E214-C94E-AA98-F281-5D78990EFA6C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37B2DDF-A271-8F1F-4E57-C86ED1FBD9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99A5982-722B-14BB-555A-0355FD579D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5797747-90F5-6E8D-94C6-AB7087632B29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D8E47E9-C6BD-BC9D-317B-CE8D91C0A33B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EC30D438-E95B-C179-005C-49DF1B3A08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1761486-1CC5-4251-4CEF-E43714E282AB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1761486-1CC5-4251-4CEF-E43714E28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51326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9D968-DC5F-9DAE-B327-77D1CC70B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3AE8-5FA4-D90B-0340-B76D16D3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Realizing Smart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90B3C3-C8AC-AA59-D4F4-6F91898FE2C3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243040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𝒑𝒕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𝒑𝒕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90B3C3-C8AC-AA59-D4F4-6F91898FE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2430409" cy="1631216"/>
              </a:xfrm>
              <a:prstGeom prst="rect">
                <a:avLst/>
              </a:prstGeom>
              <a:blipFill>
                <a:blip r:embed="rId2"/>
                <a:stretch>
                  <a:fillRect l="-1563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FEFA73-94D5-5627-FC41-24BFBFF9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93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D8782B0-EAE5-206A-5F28-E2F215EF6606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D8782B0-EAE5-206A-5F28-E2F215EF6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2357F0-A2A3-16D8-1245-7D8D62E1967C}"/>
                  </a:ext>
                </a:extLst>
              </p:cNvPr>
              <p:cNvSpPr txBox="1"/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2357F0-A2A3-16D8-1245-7D8D62E19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8CA38B2-7C84-327B-D997-72107F0C67F5}"/>
              </a:ext>
            </a:extLst>
          </p:cNvPr>
          <p:cNvGrpSpPr/>
          <p:nvPr/>
        </p:nvGrpSpPr>
        <p:grpSpPr>
          <a:xfrm rot="4881949">
            <a:off x="6928142" y="2207787"/>
            <a:ext cx="817420" cy="945922"/>
            <a:chOff x="687374" y="3701568"/>
            <a:chExt cx="817420" cy="9459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3CD48A4-AC5B-725D-7DDA-92FA2540D76F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4715034-EF39-00E3-1073-65E3AE549679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DB89F79-CB41-3305-DBA5-6C5B37F151E3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3231533-DA4E-0415-6403-DAC9050AD4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8421017-A24D-A241-8184-7FD92D8C11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C600AAD-1A0E-2D4F-68A2-AC2506B56110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AC68360-13B3-4883-1F47-7983EE7A4D42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43FEDC6A-6CB1-975A-39AE-D0D337994B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57F0594-5A3D-E720-69D2-705FC94CE9C0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57F0594-5A3D-E720-69D2-705FC94CE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EB4849-B993-7517-07F7-1767BE11FCAC}"/>
                  </a:ext>
                </a:extLst>
              </p:cNvPr>
              <p:cNvSpPr txBox="1"/>
              <p:nvPr/>
            </p:nvSpPr>
            <p:spPr>
              <a:xfrm>
                <a:off x="6638969" y="4109797"/>
                <a:ext cx="3622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EB4849-B993-7517-07F7-1767BE11F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69" y="4109797"/>
                <a:ext cx="362215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810BFA5-E2F9-5B01-D69D-39E6B4D6ABE3}"/>
              </a:ext>
            </a:extLst>
          </p:cNvPr>
          <p:cNvGrpSpPr/>
          <p:nvPr/>
        </p:nvGrpSpPr>
        <p:grpSpPr>
          <a:xfrm rot="695786">
            <a:off x="7031045" y="3268311"/>
            <a:ext cx="817420" cy="945922"/>
            <a:chOff x="687374" y="3701568"/>
            <a:chExt cx="817420" cy="9459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C24BDE-39BB-5A09-98F6-D6751945DE60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EC32E676-D421-52FD-3F6D-406D9CFEACF8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245B4D8-E0DC-8E6C-C24F-2C4EDEAC6D60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7550E22-4E76-B4F0-6C79-3FBB65E5F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70BA0A9-FB35-70BE-1B1E-11F5CC4FE6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F236AA59-FACF-3966-D5A2-8150E2B89A4A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D8320FB-98FE-AE86-1860-2B270A3E01EE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21A11C14-C387-3285-D4FC-953AC4428E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0668FD5-DA6E-2C72-5DFB-7ABB23BF5914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0668FD5-DA6E-2C72-5DFB-7ABB23BF5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228184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E7888-0E23-30DF-40A8-2057B5E2A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795A-CB72-C472-2E9E-4D4CB44D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Realizing Smart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F345F-E3AE-AB14-2835-B73BE8B43647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243040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𝒗𝒂𝒍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𝒈𝒆𝒕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𝒑𝒕𝒓</m:t>
                        </m:r>
                      </m:e>
                    </m:d>
                  </m:oMath>
                </a14:m>
                <a:endParaRPr lang="en-US" sz="2000" b="1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F345F-E3AE-AB14-2835-B73BE8B43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2430409" cy="1631216"/>
              </a:xfrm>
              <a:prstGeom prst="rect">
                <a:avLst/>
              </a:prstGeom>
              <a:blipFill>
                <a:blip r:embed="rId2"/>
                <a:stretch>
                  <a:fillRect l="-1563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7943EA-9258-F029-5518-2A378D73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94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35B2BBF-FF63-DA3D-4E73-C968E9583E1C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35B2BBF-FF63-DA3D-4E73-C968E9583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6BA305-54C9-35D7-BBCF-D11286FF7B98}"/>
                  </a:ext>
                </a:extLst>
              </p:cNvPr>
              <p:cNvSpPr txBox="1"/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6BA305-54C9-35D7-BBCF-D11286FF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77E5CF0-2AA8-20F2-7084-DBFC641943DA}"/>
              </a:ext>
            </a:extLst>
          </p:cNvPr>
          <p:cNvGrpSpPr/>
          <p:nvPr/>
        </p:nvGrpSpPr>
        <p:grpSpPr>
          <a:xfrm rot="4881949">
            <a:off x="6928142" y="2207787"/>
            <a:ext cx="817420" cy="945922"/>
            <a:chOff x="687374" y="3701568"/>
            <a:chExt cx="817420" cy="9459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B0F393-7FD9-F844-EF5E-0720343CF6D1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F3DA56C-D7A2-179A-7D8D-2277A81D4309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501DC17-D96D-4CE8-5B5D-132F769F62DD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835CE9D-0396-95BC-7F99-7A9C8B9CE4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C75C53B-8E01-1E13-276D-8B6919174F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A8E0264B-7322-42AC-5FCF-7BFAD274206A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891B493-38EA-FCC7-6080-9BA3C84DA79E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55CD6F78-A768-809C-217E-598F6873EF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3231250-C7EB-6419-947A-FE4C497F56D0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3231250-C7EB-6419-947A-FE4C497F5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E860F7-3669-093D-2DAC-0C455BC7361C}"/>
                  </a:ext>
                </a:extLst>
              </p:cNvPr>
              <p:cNvSpPr txBox="1"/>
              <p:nvPr/>
            </p:nvSpPr>
            <p:spPr>
              <a:xfrm>
                <a:off x="6638969" y="4109797"/>
                <a:ext cx="3622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E860F7-3669-093D-2DAC-0C455BC73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69" y="4109797"/>
                <a:ext cx="362215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D880ACD-6E74-F355-938B-DA63D48A31CC}"/>
              </a:ext>
            </a:extLst>
          </p:cNvPr>
          <p:cNvGrpSpPr/>
          <p:nvPr/>
        </p:nvGrpSpPr>
        <p:grpSpPr>
          <a:xfrm rot="695786">
            <a:off x="7031045" y="3268311"/>
            <a:ext cx="817420" cy="945922"/>
            <a:chOff x="687374" y="3701568"/>
            <a:chExt cx="817420" cy="9459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B4624D0-C198-55D2-C4FA-CF432E5D5B33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3F4AE0E-EFDF-1678-66E6-B2D1D54C2D9F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A047C56-533F-D75E-7B35-3299038D6495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CA490B3-6502-8E4E-5D82-DEBB7F8B9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468FD3D-07ED-554A-1BA3-F518C9CBE1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1A317EB-1B17-8E0A-8F28-CE5310F6C6BB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31A1183-7859-68CA-4032-5205FE724ACD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DD3EB90-1C5F-1FC3-021E-EEEE075F2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E380B3-BFE2-1C53-30E9-14A6EF0CB397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E380B3-BFE2-1C53-30E9-14A6EF0CB3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74714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63DB9-DCF8-4367-C7DB-34B6C99E8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9F32-9079-0A00-244C-3A1641A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Realizing Smart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91E09B-1AFF-BA98-2503-4422C53A0DB9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243040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𝒗𝒂𝒍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𝒈𝒆𝒕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𝒑𝒕𝒓</m:t>
                        </m:r>
                      </m:e>
                    </m:d>
                  </m:oMath>
                </a14:m>
                <a:endParaRPr lang="en-US" sz="2000" b="1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91E09B-1AFF-BA98-2503-4422C53A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2430409" cy="1631216"/>
              </a:xfrm>
              <a:prstGeom prst="rect">
                <a:avLst/>
              </a:prstGeom>
              <a:blipFill>
                <a:blip r:embed="rId2"/>
                <a:stretch>
                  <a:fillRect l="-1563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492274-42DA-06B9-6351-5EF70DEC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95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DA35658-B86C-FBDD-8532-EDD8431004F1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DA35658-B86C-FBDD-8532-EDD843100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18F352-5C18-CCE7-2789-9C890864CD02}"/>
                  </a:ext>
                </a:extLst>
              </p:cNvPr>
              <p:cNvSpPr txBox="1"/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18F352-5C18-CCE7-2789-9C890864C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B752A9F-8867-1EC4-4B77-2DABF64D1C6B}"/>
              </a:ext>
            </a:extLst>
          </p:cNvPr>
          <p:cNvGrpSpPr/>
          <p:nvPr/>
        </p:nvGrpSpPr>
        <p:grpSpPr>
          <a:xfrm rot="4881949">
            <a:off x="6928142" y="2207787"/>
            <a:ext cx="817420" cy="945922"/>
            <a:chOff x="687374" y="3701568"/>
            <a:chExt cx="817420" cy="9459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275EFF-EACD-62EF-1DDE-885C9B621FC7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227D496-8334-03A9-11D2-4E8C2243BC7C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A05530F-D51B-F255-DB5F-D4F063455A20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12B1B30-2CFA-6912-6572-77FAB7CDD5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AA8435A-CA6E-AD37-6595-8679DC534C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3FEE086-626D-DC2D-3759-0B0140B00D89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52AAD48-92B4-4001-CAD5-D18619895ECA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FC0BB2E6-31AB-5EE9-B823-D740DB02F0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3C0512-BFFC-D7EF-865B-5D82697622CF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3C0512-BFFC-D7EF-865B-5D82697622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9CB3F-8D23-5D7D-1760-8B4135384ADB}"/>
                  </a:ext>
                </a:extLst>
              </p:cNvPr>
              <p:cNvSpPr txBox="1"/>
              <p:nvPr/>
            </p:nvSpPr>
            <p:spPr>
              <a:xfrm>
                <a:off x="6531301" y="4295859"/>
                <a:ext cx="3622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9CB3F-8D23-5D7D-1760-8B4135384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01" y="4295859"/>
                <a:ext cx="362215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B955D8E-AAB9-0E81-3CCF-8744722EA0B8}"/>
              </a:ext>
            </a:extLst>
          </p:cNvPr>
          <p:cNvGrpSpPr/>
          <p:nvPr/>
        </p:nvGrpSpPr>
        <p:grpSpPr>
          <a:xfrm rot="695786">
            <a:off x="6890186" y="3284699"/>
            <a:ext cx="1108207" cy="1081692"/>
            <a:chOff x="673579" y="3541861"/>
            <a:chExt cx="1108207" cy="10816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1E5066-1818-A349-A834-B293C5185E1C}"/>
                </a:ext>
              </a:extLst>
            </p:cNvPr>
            <p:cNvGrpSpPr/>
            <p:nvPr/>
          </p:nvGrpSpPr>
          <p:grpSpPr>
            <a:xfrm rot="21007517">
              <a:off x="673579" y="3541861"/>
              <a:ext cx="1108207" cy="1081692"/>
              <a:chOff x="1192487" y="2907998"/>
              <a:chExt cx="371415" cy="457666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FDF39B4-954F-7D02-AF05-08F881724699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BC698B9-3E05-230C-6995-346958F0930F}"/>
                  </a:ext>
                </a:extLst>
              </p:cNvPr>
              <p:cNvGrpSpPr/>
              <p:nvPr/>
            </p:nvGrpSpPr>
            <p:grpSpPr>
              <a:xfrm rot="18719133">
                <a:off x="1198154" y="2919277"/>
                <a:ext cx="377028" cy="354469"/>
                <a:chOff x="5890923" y="990966"/>
                <a:chExt cx="563307" cy="861443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2FC7CE3-5E1D-D852-B0F9-AB57EEB049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77564" flipV="1">
                  <a:off x="5935324" y="1034640"/>
                  <a:ext cx="502619" cy="41527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36BD90AF-A885-B4B3-6D64-3A5C90C9D8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77564" flipV="1">
                  <a:off x="5927357" y="1325536"/>
                  <a:ext cx="587874" cy="46587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89D563D-53F7-DE1A-5806-1C77AF96BB49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EF35919-B392-1B97-BDC7-4D6DE781D7E0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7CAE864C-C5EE-1284-E217-9356C315C2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77564" flipV="1">
                  <a:off x="6094026" y="1371523"/>
                  <a:ext cx="114493" cy="9185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1CCE6-55B3-63D5-8569-DA95ED3A807F}"/>
                    </a:ext>
                  </a:extLst>
                </p:cNvPr>
                <p:cNvSpPr txBox="1"/>
                <p:nvPr/>
              </p:nvSpPr>
              <p:spPr>
                <a:xfrm rot="18037944">
                  <a:off x="829266" y="4033576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1CCE6-55B3-63D5-8569-DA95ED3A80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29266" y="4033576"/>
                  <a:ext cx="377539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F429F-2560-06D5-F134-AD1F5C134F45}"/>
              </a:ext>
            </a:extLst>
          </p:cNvPr>
          <p:cNvSpPr/>
          <p:nvPr/>
        </p:nvSpPr>
        <p:spPr>
          <a:xfrm rot="18822436">
            <a:off x="7449485" y="3358200"/>
            <a:ext cx="300376" cy="3818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AA918F-1BD6-0BE7-997F-E5C209B61BD3}"/>
                  </a:ext>
                </a:extLst>
              </p:cNvPr>
              <p:cNvSpPr txBox="1"/>
              <p:nvPr/>
            </p:nvSpPr>
            <p:spPr>
              <a:xfrm rot="18733730">
                <a:off x="7392729" y="3380081"/>
                <a:ext cx="3775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AA918F-1BD6-0BE7-997F-E5C209B61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33730">
                <a:off x="7392729" y="3380081"/>
                <a:ext cx="37753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E8670D-95CD-714D-9631-9EC76AC135B2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7708369" y="3199286"/>
            <a:ext cx="183321" cy="210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532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64E12-FC63-4C72-C867-186BAC87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4B9A-1302-4F53-1524-6251BFC9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Realizing Smart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9F3C1-2EC1-8944-81A2-AF069FAB76B9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243040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𝒗𝒂𝒍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𝒈𝒆𝒕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𝒑𝒕𝒓</m:t>
                        </m:r>
                      </m:e>
                    </m:d>
                  </m:oMath>
                </a14:m>
                <a:endParaRPr lang="en-US" sz="2000" b="1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9F3C1-2EC1-8944-81A2-AF069FAB7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2430409" cy="1631216"/>
              </a:xfrm>
              <a:prstGeom prst="rect">
                <a:avLst/>
              </a:prstGeom>
              <a:blipFill>
                <a:blip r:embed="rId2"/>
                <a:stretch>
                  <a:fillRect l="-1563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4D35AB-79F0-5152-177E-1C00A57A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96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6D84D3D-1FFC-004A-4544-78062D1BE760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6D84D3D-1FFC-004A-4544-78062D1BE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416912-31C0-F503-5BB3-2A1EAB5443D2}"/>
                  </a:ext>
                </a:extLst>
              </p:cNvPr>
              <p:cNvSpPr txBox="1"/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416912-31C0-F503-5BB3-2A1EAB544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65" y="2131766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FA6FECE-379D-033F-DEAC-815ED224E7C6}"/>
              </a:ext>
            </a:extLst>
          </p:cNvPr>
          <p:cNvGrpSpPr/>
          <p:nvPr/>
        </p:nvGrpSpPr>
        <p:grpSpPr>
          <a:xfrm rot="4881949">
            <a:off x="6928142" y="2207787"/>
            <a:ext cx="817420" cy="945922"/>
            <a:chOff x="687374" y="3701568"/>
            <a:chExt cx="817420" cy="9459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C0A50C-0707-E977-29E2-4E7E04B2B460}"/>
                </a:ext>
              </a:extLst>
            </p:cNvPr>
            <p:cNvGrpSpPr/>
            <p:nvPr/>
          </p:nvGrpSpPr>
          <p:grpSpPr>
            <a:xfrm rot="21007517">
              <a:off x="687374" y="3701568"/>
              <a:ext cx="817420" cy="945922"/>
              <a:chOff x="1192487" y="2965443"/>
              <a:chExt cx="273958" cy="400221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09A089D-F618-AA48-B51B-11C2254E1D00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30F3A71-DB2C-C607-84B9-BA67DEBBB794}"/>
                  </a:ext>
                </a:extLst>
              </p:cNvPr>
              <p:cNvGrpSpPr/>
              <p:nvPr/>
            </p:nvGrpSpPr>
            <p:grpSpPr>
              <a:xfrm rot="18719133">
                <a:off x="1205073" y="3010241"/>
                <a:ext cx="306170" cy="216574"/>
                <a:chOff x="5890923" y="1142814"/>
                <a:chExt cx="457441" cy="526326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D437E4D-663A-29BD-6F83-0C747F56FF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8111" y="1142814"/>
                  <a:ext cx="367078" cy="2040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C031A38-238A-F3FF-6153-E0EA679FD9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5913947" y="1444354"/>
                  <a:ext cx="388526" cy="2247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0DD8A46-F376-4219-DCB8-C04BC11CD281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5BE4BD9-91DE-94AD-D561-2B4BC612695F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73D4ED11-E7B5-988C-6B0E-A663C07C83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91401">
                  <a:off x="6098507" y="1347082"/>
                  <a:ext cx="249857" cy="1389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DC996A5-8716-219A-BE03-F638525D084A}"/>
                    </a:ext>
                  </a:extLst>
                </p:cNvPr>
                <p:cNvSpPr txBox="1"/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DC996A5-8716-219A-BE03-F638525D0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92689" y="4045415"/>
                  <a:ext cx="3775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6BB595-5248-C063-08ED-C2ED9002AE86}"/>
                  </a:ext>
                </a:extLst>
              </p:cNvPr>
              <p:cNvSpPr txBox="1"/>
              <p:nvPr/>
            </p:nvSpPr>
            <p:spPr>
              <a:xfrm>
                <a:off x="6185855" y="4707186"/>
                <a:ext cx="3622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6BB595-5248-C063-08ED-C2ED9002A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855" y="4707186"/>
                <a:ext cx="362215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2C395B9-786B-C9BF-DE0F-6663EDB3E2B9}"/>
              </a:ext>
            </a:extLst>
          </p:cNvPr>
          <p:cNvGrpSpPr/>
          <p:nvPr/>
        </p:nvGrpSpPr>
        <p:grpSpPr>
          <a:xfrm rot="695786">
            <a:off x="6550688" y="3300132"/>
            <a:ext cx="1411451" cy="1482240"/>
            <a:chOff x="636988" y="3118286"/>
            <a:chExt cx="1411451" cy="14822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709A1F-E98C-8FAF-9B74-BF5E7EB41814}"/>
                </a:ext>
              </a:extLst>
            </p:cNvPr>
            <p:cNvGrpSpPr/>
            <p:nvPr/>
          </p:nvGrpSpPr>
          <p:grpSpPr>
            <a:xfrm rot="21007517">
              <a:off x="636988" y="3118286"/>
              <a:ext cx="1411451" cy="1482240"/>
              <a:chOff x="1192487" y="2738526"/>
              <a:chExt cx="473047" cy="627138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6D2F601-FD7E-77EE-81DF-6113C707F812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9CDB2C2-9168-B1EE-3738-D17F8F3865EF}"/>
                  </a:ext>
                </a:extLst>
              </p:cNvPr>
              <p:cNvGrpSpPr/>
              <p:nvPr/>
            </p:nvGrpSpPr>
            <p:grpSpPr>
              <a:xfrm rot="18719133">
                <a:off x="1155549" y="2787036"/>
                <a:ext cx="558495" cy="461475"/>
                <a:chOff x="5890923" y="819877"/>
                <a:chExt cx="834434" cy="112149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41BC420-6B5A-0A67-16EB-6CFD49792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77564" flipV="1">
                  <a:off x="5960645" y="887654"/>
                  <a:ext cx="832490" cy="69693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8FC036C-FEA2-BA72-DE4E-2302EBF836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77564" flipV="1">
                  <a:off x="5942177" y="1241198"/>
                  <a:ext cx="774041" cy="6262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11A5B5C-7F34-913A-A067-BCD63C9C4440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3A5EA28-3AE6-4BB3-C923-C4D99F41F0BB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7B384424-C084-D716-7923-48529EA83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77564" flipV="1">
                  <a:off x="6094026" y="1371523"/>
                  <a:ext cx="114493" cy="9185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61BCE73-E006-E0BF-7205-E52DA83F16B7}"/>
                    </a:ext>
                  </a:extLst>
                </p:cNvPr>
                <p:cNvSpPr txBox="1"/>
                <p:nvPr/>
              </p:nvSpPr>
              <p:spPr>
                <a:xfrm rot="18037944">
                  <a:off x="869984" y="4038893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61BCE73-E006-E0BF-7205-E52DA83F16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69984" y="4038893"/>
                  <a:ext cx="377539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0BFD3FB-D097-6346-A05A-924F32962571}"/>
              </a:ext>
            </a:extLst>
          </p:cNvPr>
          <p:cNvSpPr/>
          <p:nvPr/>
        </p:nvSpPr>
        <p:spPr>
          <a:xfrm rot="18749913">
            <a:off x="7128805" y="3779971"/>
            <a:ext cx="300376" cy="3818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B02376-DFD5-7983-F51D-63190BE6E5B2}"/>
                  </a:ext>
                </a:extLst>
              </p:cNvPr>
              <p:cNvSpPr txBox="1"/>
              <p:nvPr/>
            </p:nvSpPr>
            <p:spPr>
              <a:xfrm rot="18733730">
                <a:off x="7058439" y="3787784"/>
                <a:ext cx="3775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B02376-DFD5-7983-F51D-63190BE6E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33730">
                <a:off x="7058439" y="3787784"/>
                <a:ext cx="37753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EC4A4873-7D08-7488-EEC1-02AFE0690EB4}"/>
              </a:ext>
            </a:extLst>
          </p:cNvPr>
          <p:cNvSpPr/>
          <p:nvPr/>
        </p:nvSpPr>
        <p:spPr>
          <a:xfrm rot="18822436">
            <a:off x="7457231" y="3439074"/>
            <a:ext cx="300376" cy="3818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AC2727-69EC-F5FF-87B7-BF6B14E01429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7345658" y="3738565"/>
            <a:ext cx="157985" cy="146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1D268C3-131A-9643-DE1A-4FE58D386585}"/>
              </a:ext>
            </a:extLst>
          </p:cNvPr>
          <p:cNvCxnSpPr>
            <a:cxnSpLocks/>
          </p:cNvCxnSpPr>
          <p:nvPr/>
        </p:nvCxnSpPr>
        <p:spPr>
          <a:xfrm flipV="1">
            <a:off x="7726198" y="3265928"/>
            <a:ext cx="225699" cy="248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D13870-F620-A417-82B1-EE8C4008A591}"/>
                  </a:ext>
                </a:extLst>
              </p:cNvPr>
              <p:cNvSpPr txBox="1"/>
              <p:nvPr/>
            </p:nvSpPr>
            <p:spPr>
              <a:xfrm rot="18733730">
                <a:off x="7390283" y="3443727"/>
                <a:ext cx="3775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D13870-F620-A417-82B1-EE8C4008A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33730">
                <a:off x="7390283" y="3443727"/>
                <a:ext cx="37753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7363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1E648-2F91-39F9-52C7-6313597CB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F2ED-D7BD-A5A7-63BD-557FB95B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Realizing Smart Pointers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05DC0F-E0BB-9EC0-25C3-209637B346AE}"/>
                  </a:ext>
                </a:extLst>
              </p:cNvPr>
              <p:cNvSpPr txBox="1"/>
              <p:nvPr/>
            </p:nvSpPr>
            <p:spPr>
              <a:xfrm>
                <a:off x="855369" y="1557162"/>
                <a:ext cx="243040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𝑛𝑒𝑤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𝑝𝑡𝑟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𝒅𝒆𝒍𝒆𝒕𝒆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𝒑𝒕𝒓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05DC0F-E0BB-9EC0-25C3-209637B34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9" y="1557162"/>
                <a:ext cx="2430409" cy="1938992"/>
              </a:xfrm>
              <a:prstGeom prst="rect">
                <a:avLst/>
              </a:prstGeom>
              <a:blipFill>
                <a:blip r:embed="rId2"/>
                <a:stretch>
                  <a:fillRect l="-1563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5135-9E24-7475-0E06-FF2F23AD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97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5172B22-73C9-4F58-D09C-F9AE650B2ED1}"/>
                  </a:ext>
                </a:extLst>
              </p:cNvPr>
              <p:cNvSpPr/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5172B22-73C9-4F58-D09C-F9AE650B2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677" y="2680546"/>
                <a:ext cx="524108" cy="535259"/>
              </a:xfrm>
              <a:prstGeom prst="ellipse">
                <a:avLst/>
              </a:prstGeom>
              <a:blipFill>
                <a:blip r:embed="rId3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26886-054A-295C-AB76-9B84B579F598}"/>
                  </a:ext>
                </a:extLst>
              </p:cNvPr>
              <p:cNvSpPr txBox="1"/>
              <p:nvPr/>
            </p:nvSpPr>
            <p:spPr>
              <a:xfrm>
                <a:off x="6185855" y="4707186"/>
                <a:ext cx="3622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26886-054A-295C-AB76-9B84B579F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855" y="4707186"/>
                <a:ext cx="362215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AE8516D8-C9AA-966D-9683-E6613A284699}"/>
              </a:ext>
            </a:extLst>
          </p:cNvPr>
          <p:cNvGrpSpPr/>
          <p:nvPr/>
        </p:nvGrpSpPr>
        <p:grpSpPr>
          <a:xfrm rot="695786">
            <a:off x="6550688" y="3300132"/>
            <a:ext cx="1411451" cy="1482240"/>
            <a:chOff x="636988" y="3118286"/>
            <a:chExt cx="1411451" cy="148224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B52B3AC-79B0-50E6-67A7-2282D70674FA}"/>
                </a:ext>
              </a:extLst>
            </p:cNvPr>
            <p:cNvGrpSpPr/>
            <p:nvPr/>
          </p:nvGrpSpPr>
          <p:grpSpPr>
            <a:xfrm rot="21007517">
              <a:off x="636988" y="3118286"/>
              <a:ext cx="1411451" cy="1482240"/>
              <a:chOff x="1192487" y="2738526"/>
              <a:chExt cx="473047" cy="627138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D63AA61C-9EFB-E092-16EF-0F72E16F2D9B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138474A-9E3D-677F-79AB-27A7E631C4EE}"/>
                  </a:ext>
                </a:extLst>
              </p:cNvPr>
              <p:cNvGrpSpPr/>
              <p:nvPr/>
            </p:nvGrpSpPr>
            <p:grpSpPr>
              <a:xfrm rot="18719133">
                <a:off x="1155549" y="2787036"/>
                <a:ext cx="558495" cy="461475"/>
                <a:chOff x="5890923" y="819877"/>
                <a:chExt cx="834434" cy="1121490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F596E16E-A5AE-E8BF-8D93-E3B566248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77564" flipV="1">
                  <a:off x="5960645" y="887654"/>
                  <a:ext cx="832490" cy="69693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74ABDE89-9C20-181A-A777-12B340308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77564" flipV="1">
                  <a:off x="5942177" y="1241198"/>
                  <a:ext cx="774041" cy="6262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B8804C3-88E7-26B4-7C78-BF862D80B123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FAF1F6D-DBB9-C56F-0027-58677C534905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2B253022-A85E-19AF-2794-8DBD7DFC5C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77564" flipV="1">
                  <a:off x="6094026" y="1371523"/>
                  <a:ext cx="114493" cy="9185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466ED27-F16A-6994-5CE4-9B06764A0B7C}"/>
                    </a:ext>
                  </a:extLst>
                </p:cNvPr>
                <p:cNvSpPr txBox="1"/>
                <p:nvPr/>
              </p:nvSpPr>
              <p:spPr>
                <a:xfrm rot="18037944">
                  <a:off x="869984" y="4038893"/>
                  <a:ext cx="3775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466ED27-F16A-6994-5CE4-9B06764A0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37944">
                  <a:off x="869984" y="4038893"/>
                  <a:ext cx="3775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8C21075-84CC-5017-92A1-AFB9D0B8C3D6}"/>
              </a:ext>
            </a:extLst>
          </p:cNvPr>
          <p:cNvSpPr/>
          <p:nvPr/>
        </p:nvSpPr>
        <p:spPr>
          <a:xfrm rot="18749913">
            <a:off x="7128805" y="3779971"/>
            <a:ext cx="300376" cy="3818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1258CD7-A557-2EF6-EAD8-CAA03D45210E}"/>
                  </a:ext>
                </a:extLst>
              </p:cNvPr>
              <p:cNvSpPr txBox="1"/>
              <p:nvPr/>
            </p:nvSpPr>
            <p:spPr>
              <a:xfrm rot="18733730">
                <a:off x="7058439" y="3787784"/>
                <a:ext cx="3775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1258CD7-A557-2EF6-EAD8-CAA03D452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33730">
                <a:off x="7058439" y="3787784"/>
                <a:ext cx="37753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CDB53E40-3686-5913-51DA-4FA5DBE127CF}"/>
              </a:ext>
            </a:extLst>
          </p:cNvPr>
          <p:cNvSpPr/>
          <p:nvPr/>
        </p:nvSpPr>
        <p:spPr>
          <a:xfrm rot="18822436">
            <a:off x="7457231" y="3439074"/>
            <a:ext cx="300376" cy="3818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8E12282-AE38-1815-6870-E84A670B6952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7345658" y="3738565"/>
            <a:ext cx="157985" cy="146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539DEDE-A986-F1AB-8646-49F41F967E06}"/>
              </a:ext>
            </a:extLst>
          </p:cNvPr>
          <p:cNvCxnSpPr>
            <a:cxnSpLocks/>
          </p:cNvCxnSpPr>
          <p:nvPr/>
        </p:nvCxnSpPr>
        <p:spPr>
          <a:xfrm flipV="1">
            <a:off x="7726198" y="3265928"/>
            <a:ext cx="225699" cy="248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CC64B0-7548-0D93-0141-9D3BD6C1C3D6}"/>
                  </a:ext>
                </a:extLst>
              </p:cNvPr>
              <p:cNvSpPr txBox="1"/>
              <p:nvPr/>
            </p:nvSpPr>
            <p:spPr>
              <a:xfrm rot="18733730">
                <a:off x="7390283" y="3443727"/>
                <a:ext cx="3775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CC64B0-7548-0D93-0141-9D3BD6C1C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33730">
                <a:off x="7390283" y="3443727"/>
                <a:ext cx="37753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5916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54227C7-0EC8-BAB6-B130-326A12A2D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2CA743-7DF6-1FF7-F999-4260010F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/>
          <a:lstStyle/>
          <a:p>
            <a:r>
              <a:rPr lang="en-US" dirty="0"/>
              <a:t>Sharing Multiple Pointers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ECB7747-B682-B0C7-5881-791C0952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65B8-3C13-9246-8A26-06E22A4A7E89}" type="slidenum">
              <a:rPr lang="en-US" smtClean="0"/>
              <a:t>98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80638D-B315-92FE-E440-0DA1F3F650F7}"/>
              </a:ext>
            </a:extLst>
          </p:cNvPr>
          <p:cNvSpPr/>
          <p:nvPr/>
        </p:nvSpPr>
        <p:spPr>
          <a:xfrm>
            <a:off x="6924065" y="894634"/>
            <a:ext cx="402336" cy="414528"/>
          </a:xfrm>
          <a:prstGeom prst="ellipse">
            <a:avLst/>
          </a:prstGeom>
          <a:pattFill prst="lt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DB7E9A-E360-67C2-3A17-664F973C3E06}"/>
              </a:ext>
            </a:extLst>
          </p:cNvPr>
          <p:cNvSpPr/>
          <p:nvPr/>
        </p:nvSpPr>
        <p:spPr>
          <a:xfrm>
            <a:off x="4581821" y="4287037"/>
            <a:ext cx="402336" cy="41452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952472-0ABB-B532-FBCC-61E33B2343EE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6843299" y="1248456"/>
            <a:ext cx="139687" cy="2153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DBF45B-5FC6-A2D0-B971-B7002476254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7267480" y="1248456"/>
            <a:ext cx="89725" cy="2039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7D365DC-860D-0110-2E7E-B49AE4D5251B}"/>
              </a:ext>
            </a:extLst>
          </p:cNvPr>
          <p:cNvCxnSpPr>
            <a:cxnSpLocks/>
          </p:cNvCxnSpPr>
          <p:nvPr/>
        </p:nvCxnSpPr>
        <p:spPr>
          <a:xfrm flipH="1">
            <a:off x="4496774" y="4654156"/>
            <a:ext cx="139687" cy="2153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69B5F5-80E3-E375-9DE6-FA9E6D94E6B0}"/>
              </a:ext>
            </a:extLst>
          </p:cNvPr>
          <p:cNvCxnSpPr>
            <a:cxnSpLocks/>
          </p:cNvCxnSpPr>
          <p:nvPr/>
        </p:nvCxnSpPr>
        <p:spPr>
          <a:xfrm>
            <a:off x="4873765" y="4657590"/>
            <a:ext cx="128807" cy="2420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59C5E3-C1CD-9A2B-39BA-3C9C89FA86EF}"/>
              </a:ext>
            </a:extLst>
          </p:cNvPr>
          <p:cNvCxnSpPr>
            <a:cxnSpLocks/>
          </p:cNvCxnSpPr>
          <p:nvPr/>
        </p:nvCxnSpPr>
        <p:spPr>
          <a:xfrm flipV="1">
            <a:off x="4082668" y="1978685"/>
            <a:ext cx="1749185" cy="2513023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0002432-7052-2B0A-C59A-E2EB5E6896F1}"/>
              </a:ext>
            </a:extLst>
          </p:cNvPr>
          <p:cNvCxnSpPr>
            <a:cxnSpLocks/>
          </p:cNvCxnSpPr>
          <p:nvPr/>
        </p:nvCxnSpPr>
        <p:spPr>
          <a:xfrm flipV="1">
            <a:off x="7255317" y="3453123"/>
            <a:ext cx="1135827" cy="23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A7BE0DC-B337-3938-FC34-1E6535472616}"/>
              </a:ext>
            </a:extLst>
          </p:cNvPr>
          <p:cNvSpPr txBox="1"/>
          <p:nvPr/>
        </p:nvSpPr>
        <p:spPr>
          <a:xfrm>
            <a:off x="3450065" y="6280855"/>
            <a:ext cx="25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9A2F5-92FA-AC40-6E1F-005659369D49}"/>
              </a:ext>
            </a:extLst>
          </p:cNvPr>
          <p:cNvSpPr txBox="1"/>
          <p:nvPr/>
        </p:nvSpPr>
        <p:spPr>
          <a:xfrm>
            <a:off x="5491622" y="5846414"/>
            <a:ext cx="25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DB7991-AE8D-E354-F63E-090634D285EE}"/>
              </a:ext>
            </a:extLst>
          </p:cNvPr>
          <p:cNvSpPr txBox="1"/>
          <p:nvPr/>
        </p:nvSpPr>
        <p:spPr>
          <a:xfrm>
            <a:off x="7741957" y="2469017"/>
            <a:ext cx="25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59D4B0-4F6D-554E-978E-57987CD27863}"/>
              </a:ext>
            </a:extLst>
          </p:cNvPr>
          <p:cNvGrpSpPr/>
          <p:nvPr/>
        </p:nvGrpSpPr>
        <p:grpSpPr>
          <a:xfrm>
            <a:off x="3579135" y="4817320"/>
            <a:ext cx="1140239" cy="1285433"/>
            <a:chOff x="699014" y="3290373"/>
            <a:chExt cx="1140239" cy="128543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7F5D0B-59A7-EC57-CD46-3673769136FE}"/>
                </a:ext>
              </a:extLst>
            </p:cNvPr>
            <p:cNvGrpSpPr/>
            <p:nvPr/>
          </p:nvGrpSpPr>
          <p:grpSpPr>
            <a:xfrm rot="21007517">
              <a:off x="699014" y="3290373"/>
              <a:ext cx="1140239" cy="1285433"/>
              <a:chOff x="1209407" y="2805532"/>
              <a:chExt cx="382151" cy="543868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C57A60F-EB94-FB1F-13B0-757D86C027C7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209407" y="3226581"/>
                <a:ext cx="62405" cy="122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24862BF-993F-C7FD-79C2-58F0ED495A6E}"/>
                  </a:ext>
                </a:extLst>
              </p:cNvPr>
              <p:cNvGrpSpPr/>
              <p:nvPr/>
            </p:nvGrpSpPr>
            <p:grpSpPr>
              <a:xfrm rot="18719133">
                <a:off x="1171965" y="2872165"/>
                <a:ext cx="486225" cy="352960"/>
                <a:chOff x="5890923" y="966304"/>
                <a:chExt cx="726458" cy="857775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268053C-1CEE-5712-D1CF-61FC990D42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6002944" y="906710"/>
                  <a:ext cx="554844" cy="6740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612B677-1E94-0275-33B3-0B0F5C3BDC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6014793" y="1229546"/>
                  <a:ext cx="535483" cy="65358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C396FE5-9FFD-016E-CD18-D946542CCC5D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4242A11-778E-5F4C-9127-E9D959157F6D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2715E2F-02CE-31C3-DA8B-54D723C26A47}"/>
                    </a:ext>
                  </a:extLst>
                </p:cNvPr>
                <p:cNvSpPr/>
                <p:nvPr/>
              </p:nvSpPr>
              <p:spPr>
                <a:xfrm>
                  <a:off x="6250240" y="1243003"/>
                  <a:ext cx="189880" cy="30839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EC7469AB-D93F-E6BE-A8DE-D6B13FE94868}"/>
                    </a:ext>
                  </a:extLst>
                </p:cNvPr>
                <p:cNvCxnSpPr>
                  <a:cxnSpLocks/>
                  <a:stCxn id="47" idx="3"/>
                  <a:endCxn id="48" idx="1"/>
                </p:cNvCxnSpPr>
                <p:nvPr/>
              </p:nvCxnSpPr>
              <p:spPr>
                <a:xfrm rot="3473350" flipV="1">
                  <a:off x="6113140" y="1328961"/>
                  <a:ext cx="107197" cy="1449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6CF9984E-A1D5-E428-226C-194BD6344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36721" y="1404263"/>
                  <a:ext cx="166038" cy="441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7C874E0-1502-0112-9085-7B6DF04BBB04}"/>
                    </a:ext>
                  </a:extLst>
                </p:cNvPr>
                <p:cNvSpPr txBox="1"/>
                <p:nvPr/>
              </p:nvSpPr>
              <p:spPr>
                <a:xfrm>
                  <a:off x="892690" y="4043363"/>
                  <a:ext cx="377539" cy="340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A3C6486-7B0F-9782-8422-EA6DEDC57D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690" y="4043363"/>
                  <a:ext cx="377539" cy="3409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6873EFE-85CC-F725-1F92-CC9BBA9273FA}"/>
                    </a:ext>
                  </a:extLst>
                </p:cNvPr>
                <p:cNvSpPr txBox="1"/>
                <p:nvPr/>
              </p:nvSpPr>
              <p:spPr>
                <a:xfrm>
                  <a:off x="1184646" y="3553061"/>
                  <a:ext cx="380810" cy="341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4B0A02B-3584-ED59-EC1E-E27AACE89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4646" y="3553061"/>
                  <a:ext cx="380810" cy="3414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9FB508-AC65-7773-C06B-B594C9453774}"/>
              </a:ext>
            </a:extLst>
          </p:cNvPr>
          <p:cNvSpPr txBox="1"/>
          <p:nvPr/>
        </p:nvSpPr>
        <p:spPr>
          <a:xfrm>
            <a:off x="6784295" y="4865226"/>
            <a:ext cx="25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1CCD6FF-4B4C-BE34-B8CD-3E6AA318BB25}"/>
              </a:ext>
            </a:extLst>
          </p:cNvPr>
          <p:cNvSpPr/>
          <p:nvPr/>
        </p:nvSpPr>
        <p:spPr>
          <a:xfrm>
            <a:off x="10342430" y="1009198"/>
            <a:ext cx="402336" cy="414528"/>
          </a:xfrm>
          <a:prstGeom prst="ellipse">
            <a:avLst/>
          </a:prstGeom>
          <a:pattFill prst="lt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87AF699-CE55-AD89-3C3C-1A90520F044F}"/>
              </a:ext>
            </a:extLst>
          </p:cNvPr>
          <p:cNvSpPr/>
          <p:nvPr/>
        </p:nvSpPr>
        <p:spPr>
          <a:xfrm>
            <a:off x="9405824" y="2404153"/>
            <a:ext cx="402336" cy="41452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A94B2FB-17C7-F932-1917-F69238DCA4D9}"/>
              </a:ext>
            </a:extLst>
          </p:cNvPr>
          <p:cNvSpPr/>
          <p:nvPr/>
        </p:nvSpPr>
        <p:spPr>
          <a:xfrm>
            <a:off x="8383544" y="3947810"/>
            <a:ext cx="402336" cy="41452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A842D8D-4BB1-FE18-7C0D-C5F0F49AE9F1}"/>
              </a:ext>
            </a:extLst>
          </p:cNvPr>
          <p:cNvCxnSpPr>
            <a:cxnSpLocks/>
            <a:stCxn id="52" idx="3"/>
          </p:cNvCxnSpPr>
          <p:nvPr/>
        </p:nvCxnSpPr>
        <p:spPr>
          <a:xfrm flipH="1">
            <a:off x="10261664" y="1363020"/>
            <a:ext cx="139687" cy="2153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88651B3-AC55-E301-BF61-7268DCEA0B3A}"/>
              </a:ext>
            </a:extLst>
          </p:cNvPr>
          <p:cNvCxnSpPr>
            <a:cxnSpLocks/>
            <a:stCxn id="52" idx="5"/>
          </p:cNvCxnSpPr>
          <p:nvPr/>
        </p:nvCxnSpPr>
        <p:spPr>
          <a:xfrm>
            <a:off x="10685845" y="1363020"/>
            <a:ext cx="89725" cy="2039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A854A28-1367-963A-75CB-6CBD25415299}"/>
              </a:ext>
            </a:extLst>
          </p:cNvPr>
          <p:cNvCxnSpPr>
            <a:cxnSpLocks/>
          </p:cNvCxnSpPr>
          <p:nvPr/>
        </p:nvCxnSpPr>
        <p:spPr>
          <a:xfrm flipH="1">
            <a:off x="9335980" y="2787781"/>
            <a:ext cx="139687" cy="2153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DFC61CA-E55D-FE18-EEC6-DC0A840A387E}"/>
              </a:ext>
            </a:extLst>
          </p:cNvPr>
          <p:cNvCxnSpPr>
            <a:cxnSpLocks/>
          </p:cNvCxnSpPr>
          <p:nvPr/>
        </p:nvCxnSpPr>
        <p:spPr>
          <a:xfrm>
            <a:off x="9706463" y="2772672"/>
            <a:ext cx="89725" cy="2039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19D7CE0-22DD-CBF3-9E02-35F41F2E4E64}"/>
              </a:ext>
            </a:extLst>
          </p:cNvPr>
          <p:cNvCxnSpPr>
            <a:cxnSpLocks/>
          </p:cNvCxnSpPr>
          <p:nvPr/>
        </p:nvCxnSpPr>
        <p:spPr>
          <a:xfrm flipH="1">
            <a:off x="8298497" y="4314929"/>
            <a:ext cx="139687" cy="2153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1BE9D6F-A40B-D7EB-FC68-3C65EB855A6A}"/>
              </a:ext>
            </a:extLst>
          </p:cNvPr>
          <p:cNvCxnSpPr>
            <a:cxnSpLocks/>
          </p:cNvCxnSpPr>
          <p:nvPr/>
        </p:nvCxnSpPr>
        <p:spPr>
          <a:xfrm>
            <a:off x="8675488" y="4318363"/>
            <a:ext cx="128807" cy="2420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B7375BC-241C-8622-A164-BFAC1BF4D8A0}"/>
              </a:ext>
            </a:extLst>
          </p:cNvPr>
          <p:cNvSpPr txBox="1"/>
          <p:nvPr/>
        </p:nvSpPr>
        <p:spPr>
          <a:xfrm>
            <a:off x="7462012" y="5431684"/>
            <a:ext cx="25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4FB16B-872E-7CEF-6D9C-6F8039431AA0}"/>
              </a:ext>
            </a:extLst>
          </p:cNvPr>
          <p:cNvSpPr txBox="1"/>
          <p:nvPr/>
        </p:nvSpPr>
        <p:spPr>
          <a:xfrm flipH="1">
            <a:off x="9501282" y="5886905"/>
            <a:ext cx="25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9F41B1-11E2-5A72-E266-7B24AD856AFB}"/>
              </a:ext>
            </a:extLst>
          </p:cNvPr>
          <p:cNvSpPr txBox="1"/>
          <p:nvPr/>
        </p:nvSpPr>
        <p:spPr>
          <a:xfrm>
            <a:off x="10833138" y="4791383"/>
            <a:ext cx="25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055F3D-FC53-058A-9EFB-8ECC3C9AC0C6}"/>
              </a:ext>
            </a:extLst>
          </p:cNvPr>
          <p:cNvSpPr txBox="1"/>
          <p:nvPr/>
        </p:nvSpPr>
        <p:spPr>
          <a:xfrm>
            <a:off x="11486635" y="2955466"/>
            <a:ext cx="25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9582FA0-0C4F-7752-A2E5-9011387253A3}"/>
              </a:ext>
            </a:extLst>
          </p:cNvPr>
          <p:cNvGrpSpPr/>
          <p:nvPr/>
        </p:nvGrpSpPr>
        <p:grpSpPr>
          <a:xfrm>
            <a:off x="7618165" y="4497672"/>
            <a:ext cx="898972" cy="914351"/>
            <a:chOff x="770396" y="2282017"/>
            <a:chExt cx="564522" cy="59998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1F64AB8-C206-A4D7-D640-660DAA716A20}"/>
                </a:ext>
              </a:extLst>
            </p:cNvPr>
            <p:cNvGrpSpPr/>
            <p:nvPr/>
          </p:nvGrpSpPr>
          <p:grpSpPr>
            <a:xfrm rot="21097545">
              <a:off x="770396" y="2282017"/>
              <a:ext cx="564522" cy="599982"/>
              <a:chOff x="1147593" y="3013763"/>
              <a:chExt cx="347736" cy="351533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96D782D5-D7C3-6CD4-E990-C34872263C76}"/>
                  </a:ext>
                </a:extLst>
              </p:cNvPr>
              <p:cNvCxnSpPr>
                <a:cxnSpLocks/>
              </p:cNvCxnSpPr>
              <p:nvPr/>
            </p:nvCxnSpPr>
            <p:spPr>
              <a:xfrm rot="502455" flipV="1">
                <a:off x="1147593" y="3227945"/>
                <a:ext cx="94969" cy="1373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E828F118-8840-C342-8EB6-77E78443057B}"/>
                  </a:ext>
                </a:extLst>
              </p:cNvPr>
              <p:cNvGrpSpPr/>
              <p:nvPr/>
            </p:nvGrpSpPr>
            <p:grpSpPr>
              <a:xfrm rot="18719133">
                <a:off x="1216055" y="2987485"/>
                <a:ext cx="252995" cy="305552"/>
                <a:chOff x="5890922" y="1041839"/>
                <a:chExt cx="377994" cy="742563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E34DCF2C-02E2-C43F-5407-4CE85AF540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83322" flipV="1">
                  <a:off x="5895719" y="1073589"/>
                  <a:ext cx="365124" cy="30162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F13E2351-21D5-09D9-A11F-52543670CE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83322" flipV="1">
                  <a:off x="5909680" y="1425165"/>
                  <a:ext cx="386944" cy="33152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BAB177BD-0FFE-4CF5-A545-6F85B9137321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A3A251D-31BF-6A17-B0E0-6050B15E628F}"/>
                    </a:ext>
                  </a:extLst>
                </p:cNvPr>
                <p:cNvSpPr/>
                <p:nvPr/>
              </p:nvSpPr>
              <p:spPr>
                <a:xfrm>
                  <a:off x="5890922" y="1227309"/>
                  <a:ext cx="189881" cy="36274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382C46A9-73FC-3209-ED8F-CA9CDF22AADE}"/>
                    </a:ext>
                  </a:extLst>
                </p:cNvPr>
                <p:cNvCxnSpPr>
                  <a:cxnSpLocks/>
                  <a:stCxn id="73" idx="3"/>
                </p:cNvCxnSpPr>
                <p:nvPr/>
              </p:nvCxnSpPr>
              <p:spPr>
                <a:xfrm>
                  <a:off x="6080803" y="1408681"/>
                  <a:ext cx="166038" cy="441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D9028E3-7D0F-7C36-A4C1-D652AE50B910}"/>
                    </a:ext>
                  </a:extLst>
                </p:cNvPr>
                <p:cNvSpPr txBox="1"/>
                <p:nvPr/>
              </p:nvSpPr>
              <p:spPr>
                <a:xfrm>
                  <a:off x="880320" y="2454644"/>
                  <a:ext cx="279480" cy="2248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E61742AC-399E-2F3A-6F4D-79C5871EC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320" y="2454644"/>
                  <a:ext cx="279480" cy="2248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B8FC1D-288A-C6CF-B611-2231F93A9346}"/>
              </a:ext>
            </a:extLst>
          </p:cNvPr>
          <p:cNvGrpSpPr/>
          <p:nvPr/>
        </p:nvGrpSpPr>
        <p:grpSpPr>
          <a:xfrm rot="21331869">
            <a:off x="9444500" y="3019928"/>
            <a:ext cx="1625422" cy="1589195"/>
            <a:chOff x="7364714" y="2703754"/>
            <a:chExt cx="1289799" cy="134782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7D5A60D-A5BA-B0D2-B7F4-1CA4C09AAECA}"/>
                </a:ext>
              </a:extLst>
            </p:cNvPr>
            <p:cNvGrpSpPr/>
            <p:nvPr/>
          </p:nvGrpSpPr>
          <p:grpSpPr>
            <a:xfrm rot="17506683">
              <a:off x="7431312" y="2828373"/>
              <a:ext cx="1156603" cy="1289799"/>
              <a:chOff x="1175121" y="2653624"/>
              <a:chExt cx="488753" cy="715636"/>
            </a:xfrm>
          </p:grpSpPr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DDAB622F-4F2C-94CF-C724-E3311BE91C98}"/>
                  </a:ext>
                </a:extLst>
              </p:cNvPr>
              <p:cNvCxnSpPr>
                <a:cxnSpLocks/>
              </p:cNvCxnSpPr>
              <p:nvPr/>
            </p:nvCxnSpPr>
            <p:spPr>
              <a:xfrm rot="4361448" flipH="1" flipV="1">
                <a:off x="1190715" y="3243405"/>
                <a:ext cx="110261" cy="1414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2AFEF0A-0994-39DD-B6A8-236B893B1854}"/>
                  </a:ext>
                </a:extLst>
              </p:cNvPr>
              <p:cNvGrpSpPr/>
              <p:nvPr/>
            </p:nvGrpSpPr>
            <p:grpSpPr>
              <a:xfrm rot="18719133">
                <a:off x="1141064" y="2793596"/>
                <a:ext cx="662781" cy="382838"/>
                <a:chOff x="5887050" y="930207"/>
                <a:chExt cx="990248" cy="930390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48B0B57F-1081-0070-5145-C9C8DEA6CE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974184" flipH="1" flipV="1">
                  <a:off x="6121121" y="755898"/>
                  <a:ext cx="581868" cy="9304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292053D6-EEC6-18A1-DE7C-0CC902DDC6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974184" flipH="1" flipV="1">
                  <a:off x="6131392" y="1125096"/>
                  <a:ext cx="555161" cy="91584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E1D3DF4-2A43-C447-F9FA-A8609087D654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9137FECE-AE99-6336-82DA-BF7B35373CC7}"/>
                    </a:ext>
                  </a:extLst>
                </p:cNvPr>
                <p:cNvSpPr/>
                <p:nvPr/>
              </p:nvSpPr>
              <p:spPr>
                <a:xfrm>
                  <a:off x="5887050" y="1211144"/>
                  <a:ext cx="189881" cy="36274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58FA787-9919-D809-96D6-F6AB06F5FEB2}"/>
                    </a:ext>
                  </a:extLst>
                </p:cNvPr>
                <p:cNvSpPr/>
                <p:nvPr/>
              </p:nvSpPr>
              <p:spPr>
                <a:xfrm>
                  <a:off x="6254499" y="1217100"/>
                  <a:ext cx="189880" cy="353909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E5AF06B2-E311-0750-C627-D088D1242F93}"/>
                    </a:ext>
                  </a:extLst>
                </p:cNvPr>
                <p:cNvCxnSpPr>
                  <a:cxnSpLocks/>
                  <a:stCxn id="84" idx="3"/>
                  <a:endCxn id="85" idx="1"/>
                </p:cNvCxnSpPr>
                <p:nvPr/>
              </p:nvCxnSpPr>
              <p:spPr>
                <a:xfrm rot="7242315" flipH="1" flipV="1">
                  <a:off x="6106349" y="1316652"/>
                  <a:ext cx="118731" cy="15326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AA5DF6BB-DECB-B9ED-285C-8A666FE25A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36721" y="1404263"/>
                  <a:ext cx="166038" cy="441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9DF6923-E02C-58AA-B756-94E6E4DA430B}"/>
                </a:ext>
              </a:extLst>
            </p:cNvPr>
            <p:cNvSpPr/>
            <p:nvPr/>
          </p:nvSpPr>
          <p:spPr>
            <a:xfrm rot="14625816">
              <a:off x="7728781" y="2813829"/>
              <a:ext cx="248857" cy="3292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1350649-D364-2C99-788F-6D7D1A6CF6D1}"/>
                </a:ext>
              </a:extLst>
            </p:cNvPr>
            <p:cNvCxnSpPr>
              <a:cxnSpLocks/>
            </p:cNvCxnSpPr>
            <p:nvPr/>
          </p:nvCxnSpPr>
          <p:spPr>
            <a:xfrm rot="14625816">
              <a:off x="7643043" y="2801749"/>
              <a:ext cx="200292" cy="43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DAEC824-8E47-8ED1-98A0-4D48B15D7AD3}"/>
                  </a:ext>
                </a:extLst>
              </p:cNvPr>
              <p:cNvSpPr txBox="1"/>
              <p:nvPr/>
            </p:nvSpPr>
            <p:spPr>
              <a:xfrm flipH="1">
                <a:off x="4630943" y="4320352"/>
                <a:ext cx="3872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DAEC824-8E47-8ED1-98A0-4D48B15D7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30943" y="4320352"/>
                <a:ext cx="38723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21B63A10-1653-B798-411A-6E741798EEB2}"/>
              </a:ext>
            </a:extLst>
          </p:cNvPr>
          <p:cNvGrpSpPr/>
          <p:nvPr/>
        </p:nvGrpSpPr>
        <p:grpSpPr>
          <a:xfrm>
            <a:off x="5570403" y="2869128"/>
            <a:ext cx="476266" cy="598998"/>
            <a:chOff x="3310147" y="2604804"/>
            <a:chExt cx="476266" cy="598998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615F022-9EAB-50DD-B3C5-C17C5B3A80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0147" y="2988432"/>
              <a:ext cx="139687" cy="21537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68FCE40-B09A-5CD4-CB25-A99F15876393}"/>
                </a:ext>
              </a:extLst>
            </p:cNvPr>
            <p:cNvCxnSpPr>
              <a:cxnSpLocks/>
            </p:cNvCxnSpPr>
            <p:nvPr/>
          </p:nvCxnSpPr>
          <p:spPr>
            <a:xfrm>
              <a:off x="3680630" y="2973323"/>
              <a:ext cx="89725" cy="203927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7312AA9-C92A-CF27-4D81-B941160C71D3}"/>
                </a:ext>
              </a:extLst>
            </p:cNvPr>
            <p:cNvGrpSpPr/>
            <p:nvPr/>
          </p:nvGrpSpPr>
          <p:grpSpPr>
            <a:xfrm>
              <a:off x="3379991" y="2604804"/>
              <a:ext cx="406422" cy="414528"/>
              <a:chOff x="3379991" y="2604804"/>
              <a:chExt cx="406422" cy="41452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CFC0452-F5A4-8ADD-3DFA-DC9A37F094F4}"/>
                  </a:ext>
                </a:extLst>
              </p:cNvPr>
              <p:cNvSpPr/>
              <p:nvPr/>
            </p:nvSpPr>
            <p:spPr>
              <a:xfrm>
                <a:off x="3379991" y="2604804"/>
                <a:ext cx="402336" cy="41452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F7601AD6-D008-9970-A6A7-C15071AD8132}"/>
                      </a:ext>
                    </a:extLst>
                  </p:cNvPr>
                  <p:cNvSpPr txBox="1"/>
                  <p:nvPr/>
                </p:nvSpPr>
                <p:spPr>
                  <a:xfrm>
                    <a:off x="3406181" y="2634998"/>
                    <a:ext cx="38023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22" name="TextBox 321">
                    <a:extLst>
                      <a:ext uri="{FF2B5EF4-FFF2-40B4-BE49-F238E27FC236}">
                        <a16:creationId xmlns:a16="http://schemas.microsoft.com/office/drawing/2014/main" id="{75916C18-4C7F-2ED3-2124-E388B7C053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6181" y="2634998"/>
                    <a:ext cx="380232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1EFD1BC-6D7A-6B28-B482-32D4C46BC99D}"/>
                  </a:ext>
                </a:extLst>
              </p:cNvPr>
              <p:cNvSpPr txBox="1"/>
              <p:nvPr/>
            </p:nvSpPr>
            <p:spPr>
              <a:xfrm>
                <a:off x="6947103" y="904970"/>
                <a:ext cx="3802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1EFD1BC-6D7A-6B28-B482-32D4C46BC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103" y="904970"/>
                <a:ext cx="38023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46BFF45-AA66-9E50-A0DD-D704DF60B975}"/>
                  </a:ext>
                </a:extLst>
              </p:cNvPr>
              <p:cNvSpPr txBox="1"/>
              <p:nvPr/>
            </p:nvSpPr>
            <p:spPr>
              <a:xfrm>
                <a:off x="9405823" y="2419579"/>
                <a:ext cx="4432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46BFF45-AA66-9E50-A0DD-D704DF60B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823" y="2419579"/>
                <a:ext cx="443263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FC8B9E4-A878-0D61-DCBA-27033D30FDC1}"/>
                  </a:ext>
                </a:extLst>
              </p:cNvPr>
              <p:cNvSpPr txBox="1"/>
              <p:nvPr/>
            </p:nvSpPr>
            <p:spPr>
              <a:xfrm>
                <a:off x="8387141" y="3985651"/>
                <a:ext cx="4385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FC8B9E4-A878-0D61-DCBA-27033D30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141" y="3985651"/>
                <a:ext cx="43851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D5D4F47-21D1-EA7D-1D82-C638D7C53D22}"/>
                  </a:ext>
                </a:extLst>
              </p:cNvPr>
              <p:cNvSpPr txBox="1"/>
              <p:nvPr/>
            </p:nvSpPr>
            <p:spPr>
              <a:xfrm>
                <a:off x="10331507" y="1036693"/>
                <a:ext cx="4432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D5D4F47-21D1-EA7D-1D82-C638D7C53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507" y="1036693"/>
                <a:ext cx="44326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A5D522F1-C383-37BF-8F5E-A2356A2A21C3}"/>
              </a:ext>
            </a:extLst>
          </p:cNvPr>
          <p:cNvGrpSpPr/>
          <p:nvPr/>
        </p:nvGrpSpPr>
        <p:grpSpPr>
          <a:xfrm>
            <a:off x="5836963" y="1463670"/>
            <a:ext cx="1190724" cy="1323872"/>
            <a:chOff x="652199" y="3294412"/>
            <a:chExt cx="1190724" cy="132387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A1AD5F7-CE8B-A243-325E-D86C7CA3AF5E}"/>
                </a:ext>
              </a:extLst>
            </p:cNvPr>
            <p:cNvGrpSpPr/>
            <p:nvPr/>
          </p:nvGrpSpPr>
          <p:grpSpPr>
            <a:xfrm rot="21007517">
              <a:off x="652199" y="3294412"/>
              <a:ext cx="1190724" cy="1323872"/>
              <a:chOff x="1192487" y="2805532"/>
              <a:chExt cx="399071" cy="560132"/>
            </a:xfrm>
          </p:grpSpPr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EE2FE533-B787-B54C-848C-6898549F9212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192487" y="3224736"/>
                <a:ext cx="78212" cy="14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C2C955C-ED6C-D4B5-A92B-44DBE0808896}"/>
                  </a:ext>
                </a:extLst>
              </p:cNvPr>
              <p:cNvGrpSpPr/>
              <p:nvPr/>
            </p:nvGrpSpPr>
            <p:grpSpPr>
              <a:xfrm rot="18719133">
                <a:off x="1171965" y="2872165"/>
                <a:ext cx="486225" cy="352960"/>
                <a:chOff x="5890923" y="966304"/>
                <a:chExt cx="726458" cy="857775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1ACE005-D088-6255-5EA6-188383C4D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6002944" y="906710"/>
                  <a:ext cx="554844" cy="6740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E2628C3A-199C-DB7E-C156-A6C2BEAF60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6014793" y="1229546"/>
                  <a:ext cx="535483" cy="65358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2BD29DD2-1976-D06C-2898-AB5CC7EA720D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B323071C-9122-8A55-184C-D085C2538FD9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3230068F-FB35-59D7-98AD-BAE209F7B653}"/>
                    </a:ext>
                  </a:extLst>
                </p:cNvPr>
                <p:cNvSpPr/>
                <p:nvPr/>
              </p:nvSpPr>
              <p:spPr>
                <a:xfrm>
                  <a:off x="6250240" y="1243003"/>
                  <a:ext cx="189880" cy="30839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359A30F0-034A-67CD-DFBD-94EE82B8E0AE}"/>
                    </a:ext>
                  </a:extLst>
                </p:cNvPr>
                <p:cNvCxnSpPr>
                  <a:cxnSpLocks/>
                  <a:stCxn id="108" idx="3"/>
                  <a:endCxn id="109" idx="1"/>
                </p:cNvCxnSpPr>
                <p:nvPr/>
              </p:nvCxnSpPr>
              <p:spPr>
                <a:xfrm rot="3473350" flipV="1">
                  <a:off x="6113140" y="1328961"/>
                  <a:ext cx="107197" cy="1449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0026BB66-5FF3-329E-5F16-BFFDE3C984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36721" y="1404263"/>
                  <a:ext cx="166038" cy="441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BE8658A-432D-E49C-4E40-DC53B98C11C0}"/>
                    </a:ext>
                  </a:extLst>
                </p:cNvPr>
                <p:cNvSpPr txBox="1"/>
                <p:nvPr/>
              </p:nvSpPr>
              <p:spPr>
                <a:xfrm>
                  <a:off x="892690" y="4043363"/>
                  <a:ext cx="377539" cy="342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624D7DB-F93F-237D-D5ED-EE7832E3D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690" y="4043363"/>
                  <a:ext cx="377539" cy="34265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CA275C34-294E-03FB-A05F-90EBC554AB5D}"/>
                    </a:ext>
                  </a:extLst>
                </p:cNvPr>
                <p:cNvSpPr txBox="1"/>
                <p:nvPr/>
              </p:nvSpPr>
              <p:spPr>
                <a:xfrm>
                  <a:off x="1184646" y="3553061"/>
                  <a:ext cx="380810" cy="343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042C595-8EF4-D058-420D-C062CCCEB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4646" y="3553061"/>
                  <a:ext cx="380810" cy="343171"/>
                </a:xfrm>
                <a:prstGeom prst="rect">
                  <a:avLst/>
                </a:prstGeom>
                <a:blipFill>
                  <a:blip r:embed="rId12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E31DCB8-5656-0826-B210-2271EAC8ED62}"/>
              </a:ext>
            </a:extLst>
          </p:cNvPr>
          <p:cNvGrpSpPr/>
          <p:nvPr/>
        </p:nvGrpSpPr>
        <p:grpSpPr>
          <a:xfrm rot="170172">
            <a:off x="4900942" y="3388923"/>
            <a:ext cx="832660" cy="921119"/>
            <a:chOff x="732533" y="3678370"/>
            <a:chExt cx="832660" cy="921119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62321D5-0194-9C92-BF9A-9CAB26D31655}"/>
                </a:ext>
              </a:extLst>
            </p:cNvPr>
            <p:cNvGrpSpPr/>
            <p:nvPr/>
          </p:nvGrpSpPr>
          <p:grpSpPr>
            <a:xfrm rot="21007517">
              <a:off x="732533" y="3678370"/>
              <a:ext cx="832660" cy="921119"/>
              <a:chOff x="1209407" y="2959674"/>
              <a:chExt cx="279066" cy="389726"/>
            </a:xfrm>
          </p:grpSpPr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FD40A93C-A26A-8EF6-EA3D-39B6A0A1F92D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209407" y="3226581"/>
                <a:ext cx="62405" cy="122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013495DC-EAD2-FE5F-316E-698E30EAAF27}"/>
                  </a:ext>
                </a:extLst>
              </p:cNvPr>
              <p:cNvGrpSpPr/>
              <p:nvPr/>
            </p:nvGrpSpPr>
            <p:grpSpPr>
              <a:xfrm rot="18719133">
                <a:off x="1197072" y="2980918"/>
                <a:ext cx="312646" cy="270157"/>
                <a:chOff x="5884141" y="1064984"/>
                <a:chExt cx="467117" cy="656544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22E571C-2C49-B8B3-FBBD-349B50CA19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5962642" y="1020718"/>
                  <a:ext cx="344349" cy="43288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72A6812E-4900-C7C8-03DD-C232FD25FD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03178" flipV="1">
                  <a:off x="5966335" y="1339713"/>
                  <a:ext cx="351841" cy="4117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6A80DB1C-7621-1518-CA6B-89080A23BE1E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EE1CFDA2-8E7E-B877-4A89-0949F245EAFF}"/>
                    </a:ext>
                  </a:extLst>
                </p:cNvPr>
                <p:cNvSpPr/>
                <p:nvPr/>
              </p:nvSpPr>
              <p:spPr>
                <a:xfrm>
                  <a:off x="5884141" y="1233874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F4287AB3-3440-9719-22D0-0DB3894E6B52}"/>
                    </a:ext>
                  </a:extLst>
                </p:cNvPr>
                <p:cNvCxnSpPr>
                  <a:cxnSpLocks/>
                  <a:stCxn id="120" idx="3"/>
                </p:cNvCxnSpPr>
                <p:nvPr/>
              </p:nvCxnSpPr>
              <p:spPr>
                <a:xfrm rot="3473350" flipV="1">
                  <a:off x="6103924" y="1312664"/>
                  <a:ext cx="107197" cy="1449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988327FC-F3BF-3471-C919-F667C33EECCD}"/>
                    </a:ext>
                  </a:extLst>
                </p:cNvPr>
                <p:cNvSpPr txBox="1"/>
                <p:nvPr/>
              </p:nvSpPr>
              <p:spPr>
                <a:xfrm>
                  <a:off x="843219" y="4047027"/>
                  <a:ext cx="377539" cy="341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8D79312C-B38B-CD26-E0D4-27823FBE1E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219" y="4047027"/>
                  <a:ext cx="377539" cy="34188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97138E5-6375-54DC-C5E5-94BC17BFE547}"/>
              </a:ext>
            </a:extLst>
          </p:cNvPr>
          <p:cNvGrpSpPr/>
          <p:nvPr/>
        </p:nvGrpSpPr>
        <p:grpSpPr>
          <a:xfrm rot="17799234">
            <a:off x="4871592" y="4826542"/>
            <a:ext cx="840266" cy="918807"/>
            <a:chOff x="732676" y="3680008"/>
            <a:chExt cx="840266" cy="918807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44864F9-23A8-E85C-F661-BDC4318BBF53}"/>
                </a:ext>
              </a:extLst>
            </p:cNvPr>
            <p:cNvGrpSpPr/>
            <p:nvPr/>
          </p:nvGrpSpPr>
          <p:grpSpPr>
            <a:xfrm rot="21007517">
              <a:off x="732676" y="3680008"/>
              <a:ext cx="840266" cy="918807"/>
              <a:chOff x="1209407" y="2960652"/>
              <a:chExt cx="281615" cy="388748"/>
            </a:xfrm>
          </p:grpSpPr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F52CBAB1-752E-5A9A-D8F5-9301827A3614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209407" y="3226581"/>
                <a:ext cx="62405" cy="122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5F30B9E-22EC-0985-C45C-A58F09F7B246}"/>
                  </a:ext>
                </a:extLst>
              </p:cNvPr>
              <p:cNvGrpSpPr/>
              <p:nvPr/>
            </p:nvGrpSpPr>
            <p:grpSpPr>
              <a:xfrm rot="18719133">
                <a:off x="1198159" y="2980434"/>
                <a:ext cx="312646" cy="273081"/>
                <a:chOff x="5884141" y="1064984"/>
                <a:chExt cx="467117" cy="663649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4DF8B69D-9074-4F46-B921-16C71F3B1A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5962642" y="1020718"/>
                  <a:ext cx="344349" cy="43288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35E0A967-3ADA-D4B8-3FFB-5F6D1708A6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5968988" y="1351709"/>
                  <a:ext cx="342361" cy="4114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B5514918-6AB7-417D-4EBA-E2C3968FFB60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0A756AAC-1C66-F7B6-1D25-F4EB26B51D54}"/>
                    </a:ext>
                  </a:extLst>
                </p:cNvPr>
                <p:cNvSpPr/>
                <p:nvPr/>
              </p:nvSpPr>
              <p:spPr>
                <a:xfrm>
                  <a:off x="5884141" y="1233874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31" name="Straight Arrow Connector 130">
                  <a:extLst>
                    <a:ext uri="{FF2B5EF4-FFF2-40B4-BE49-F238E27FC236}">
                      <a16:creationId xmlns:a16="http://schemas.microsoft.com/office/drawing/2014/main" id="{D7952E40-C81F-7946-8BFE-52E65DCB9607}"/>
                    </a:ext>
                  </a:extLst>
                </p:cNvPr>
                <p:cNvCxnSpPr>
                  <a:cxnSpLocks/>
                  <a:stCxn id="130" idx="3"/>
                </p:cNvCxnSpPr>
                <p:nvPr/>
              </p:nvCxnSpPr>
              <p:spPr>
                <a:xfrm rot="3473350" flipV="1">
                  <a:off x="6103924" y="1312664"/>
                  <a:ext cx="107197" cy="1449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04A90476-9C65-C97F-662D-6AFEA95FE55C}"/>
                    </a:ext>
                  </a:extLst>
                </p:cNvPr>
                <p:cNvSpPr txBox="1"/>
                <p:nvPr/>
              </p:nvSpPr>
              <p:spPr>
                <a:xfrm rot="4421908">
                  <a:off x="867225" y="4040193"/>
                  <a:ext cx="377539" cy="341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C3B3D9D3-C56C-3909-B44A-B224A670E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421908">
                  <a:off x="867225" y="4040193"/>
                  <a:ext cx="377539" cy="34144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EF085C4-FE3B-F269-9E84-8A06ACEEA1C1}"/>
              </a:ext>
            </a:extLst>
          </p:cNvPr>
          <p:cNvGrpSpPr/>
          <p:nvPr/>
        </p:nvGrpSpPr>
        <p:grpSpPr>
          <a:xfrm rot="17861672">
            <a:off x="5831257" y="3469837"/>
            <a:ext cx="1140239" cy="1285433"/>
            <a:chOff x="699014" y="3290373"/>
            <a:chExt cx="1140239" cy="128543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C9E68C1-E1F4-FF02-17F4-03103C865D58}"/>
                </a:ext>
              </a:extLst>
            </p:cNvPr>
            <p:cNvGrpSpPr/>
            <p:nvPr/>
          </p:nvGrpSpPr>
          <p:grpSpPr>
            <a:xfrm rot="21007517">
              <a:off x="699014" y="3290373"/>
              <a:ext cx="1140239" cy="1285433"/>
              <a:chOff x="1209407" y="2805532"/>
              <a:chExt cx="382151" cy="543868"/>
            </a:xfrm>
          </p:grpSpPr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C4C8549E-AFCC-1CF2-C60D-A3613F28ABCD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209407" y="3226581"/>
                <a:ext cx="62405" cy="122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077E78F8-3A19-5F54-56D2-7A17EEC03851}"/>
                  </a:ext>
                </a:extLst>
              </p:cNvPr>
              <p:cNvGrpSpPr/>
              <p:nvPr/>
            </p:nvGrpSpPr>
            <p:grpSpPr>
              <a:xfrm rot="18719133">
                <a:off x="1171965" y="2872165"/>
                <a:ext cx="486225" cy="352960"/>
                <a:chOff x="5890923" y="966304"/>
                <a:chExt cx="726458" cy="857775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DE5B6E97-17E3-83B6-8F71-494884989C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6002944" y="906710"/>
                  <a:ext cx="554844" cy="6740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33CD40C2-C7FB-78A1-B837-7E5D7DB46F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6014793" y="1229546"/>
                  <a:ext cx="535483" cy="65358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A9A7E270-638A-14FB-05AC-5C6037264372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D183AC0-073A-9FB3-35FE-4EB7CE866957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D951F944-ADF1-5387-B588-24B90E78A8B9}"/>
                    </a:ext>
                  </a:extLst>
                </p:cNvPr>
                <p:cNvSpPr/>
                <p:nvPr/>
              </p:nvSpPr>
              <p:spPr>
                <a:xfrm>
                  <a:off x="6250240" y="1243003"/>
                  <a:ext cx="189880" cy="30839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3" name="Straight Arrow Connector 142">
                  <a:extLst>
                    <a:ext uri="{FF2B5EF4-FFF2-40B4-BE49-F238E27FC236}">
                      <a16:creationId xmlns:a16="http://schemas.microsoft.com/office/drawing/2014/main" id="{3AA0C042-E6F1-87CF-66FA-B0025C64B037}"/>
                    </a:ext>
                  </a:extLst>
                </p:cNvPr>
                <p:cNvCxnSpPr>
                  <a:cxnSpLocks/>
                  <a:stCxn id="141" idx="3"/>
                  <a:endCxn id="142" idx="1"/>
                </p:cNvCxnSpPr>
                <p:nvPr/>
              </p:nvCxnSpPr>
              <p:spPr>
                <a:xfrm rot="3473350" flipV="1">
                  <a:off x="6113140" y="1328961"/>
                  <a:ext cx="107197" cy="1449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>
                  <a:extLst>
                    <a:ext uri="{FF2B5EF4-FFF2-40B4-BE49-F238E27FC236}">
                      <a16:creationId xmlns:a16="http://schemas.microsoft.com/office/drawing/2014/main" id="{9BE9C088-F29A-9173-ECB1-2A640734DC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36721" y="1404263"/>
                  <a:ext cx="166038" cy="441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3C6DC02-941C-874C-F7D6-8BA33CF4A277}"/>
                    </a:ext>
                  </a:extLst>
                </p:cNvPr>
                <p:cNvSpPr txBox="1"/>
                <p:nvPr/>
              </p:nvSpPr>
              <p:spPr>
                <a:xfrm rot="4073029">
                  <a:off x="892482" y="4043223"/>
                  <a:ext cx="377539" cy="34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1A78F880-8B41-5D8F-933C-526C5045B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073029">
                  <a:off x="892482" y="4043223"/>
                  <a:ext cx="377539" cy="34137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56F976AD-66BC-8BA2-BCE3-4DB05A6A8AA2}"/>
                    </a:ext>
                  </a:extLst>
                </p:cNvPr>
                <p:cNvSpPr txBox="1"/>
                <p:nvPr/>
              </p:nvSpPr>
              <p:spPr>
                <a:xfrm rot="4073029">
                  <a:off x="1184438" y="3552922"/>
                  <a:ext cx="380810" cy="341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F4EA31B0-841B-18D2-800B-4E3D63A222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073029">
                  <a:off x="1184438" y="3552922"/>
                  <a:ext cx="380810" cy="34188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C4DD384-9C43-CBC6-69AB-DB5E4FAF5EB1}"/>
              </a:ext>
            </a:extLst>
          </p:cNvPr>
          <p:cNvGrpSpPr/>
          <p:nvPr/>
        </p:nvGrpSpPr>
        <p:grpSpPr>
          <a:xfrm rot="18079372">
            <a:off x="7185920" y="1393732"/>
            <a:ext cx="840266" cy="918807"/>
            <a:chOff x="732676" y="3680008"/>
            <a:chExt cx="840266" cy="918807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0904FD30-5F80-C3A3-068A-93C72109AC13}"/>
                </a:ext>
              </a:extLst>
            </p:cNvPr>
            <p:cNvGrpSpPr/>
            <p:nvPr/>
          </p:nvGrpSpPr>
          <p:grpSpPr>
            <a:xfrm rot="21007517">
              <a:off x="732676" y="3680008"/>
              <a:ext cx="840266" cy="918807"/>
              <a:chOff x="1209407" y="2960652"/>
              <a:chExt cx="281615" cy="388748"/>
            </a:xfrm>
          </p:grpSpPr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4AF1F6F5-D2F8-DF63-7105-B798FD06755E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209407" y="3226581"/>
                <a:ext cx="62405" cy="122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4E8BC1E8-5227-92F2-9A21-F2C3BD1F69C4}"/>
                  </a:ext>
                </a:extLst>
              </p:cNvPr>
              <p:cNvGrpSpPr/>
              <p:nvPr/>
            </p:nvGrpSpPr>
            <p:grpSpPr>
              <a:xfrm rot="18719133">
                <a:off x="1198159" y="2980434"/>
                <a:ext cx="312646" cy="273081"/>
                <a:chOff x="5884141" y="1064984"/>
                <a:chExt cx="467117" cy="663649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415E93C2-93E7-0049-19B4-DB5C93A22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5962642" y="1020718"/>
                  <a:ext cx="344349" cy="43288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D8049438-3332-386F-E10F-5C7A60AE55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5968988" y="1351709"/>
                  <a:ext cx="342361" cy="4114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889ACB29-2241-823E-541F-DB93091412D7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B77912C6-8526-826B-F45C-7DF2C11E71C5}"/>
                    </a:ext>
                  </a:extLst>
                </p:cNvPr>
                <p:cNvSpPr/>
                <p:nvPr/>
              </p:nvSpPr>
              <p:spPr>
                <a:xfrm>
                  <a:off x="5884141" y="1233874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54" name="Straight Arrow Connector 153">
                  <a:extLst>
                    <a:ext uri="{FF2B5EF4-FFF2-40B4-BE49-F238E27FC236}">
                      <a16:creationId xmlns:a16="http://schemas.microsoft.com/office/drawing/2014/main" id="{4B59D838-4302-D8CB-56F4-098D7D46C286}"/>
                    </a:ext>
                  </a:extLst>
                </p:cNvPr>
                <p:cNvCxnSpPr>
                  <a:cxnSpLocks/>
                  <a:stCxn id="153" idx="3"/>
                </p:cNvCxnSpPr>
                <p:nvPr/>
              </p:nvCxnSpPr>
              <p:spPr>
                <a:xfrm rot="3473350" flipV="1">
                  <a:off x="6103924" y="1312664"/>
                  <a:ext cx="107197" cy="1449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7012752A-D106-2A92-738A-A141D6B485BC}"/>
                    </a:ext>
                  </a:extLst>
                </p:cNvPr>
                <p:cNvSpPr txBox="1"/>
                <p:nvPr/>
              </p:nvSpPr>
              <p:spPr>
                <a:xfrm rot="3520628">
                  <a:off x="847315" y="4051976"/>
                  <a:ext cx="377539" cy="343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94F00ABD-37BF-2CB4-A441-941D806359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520628">
                  <a:off x="847315" y="4051976"/>
                  <a:ext cx="377539" cy="343171"/>
                </a:xfrm>
                <a:prstGeom prst="rect">
                  <a:avLst/>
                </a:prstGeom>
                <a:blipFill>
                  <a:blip r:embed="rId17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A667FEB-EA67-954F-3909-CB948B5E96D2}"/>
              </a:ext>
            </a:extLst>
          </p:cNvPr>
          <p:cNvGrpSpPr/>
          <p:nvPr/>
        </p:nvGrpSpPr>
        <p:grpSpPr>
          <a:xfrm>
            <a:off x="8632329" y="3104445"/>
            <a:ext cx="820989" cy="798951"/>
            <a:chOff x="813593" y="2278852"/>
            <a:chExt cx="515552" cy="524258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6B8A8C4F-D55B-1EA0-21AB-BD4A3780BD5C}"/>
                </a:ext>
              </a:extLst>
            </p:cNvPr>
            <p:cNvGrpSpPr/>
            <p:nvPr/>
          </p:nvGrpSpPr>
          <p:grpSpPr>
            <a:xfrm rot="21097545">
              <a:off x="813593" y="2278852"/>
              <a:ext cx="515552" cy="524258"/>
              <a:chOff x="1177758" y="3013763"/>
              <a:chExt cx="317571" cy="307166"/>
            </a:xfrm>
          </p:grpSpPr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548F511D-7D44-96B9-8F00-6FAD73A3D4F0}"/>
                  </a:ext>
                </a:extLst>
              </p:cNvPr>
              <p:cNvCxnSpPr>
                <a:cxnSpLocks/>
              </p:cNvCxnSpPr>
              <p:nvPr/>
            </p:nvCxnSpPr>
            <p:spPr>
              <a:xfrm rot="502455" flipV="1">
                <a:off x="1177758" y="3230140"/>
                <a:ext cx="68072" cy="907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2D2E9B1F-3525-E9CF-25F2-CFAA603FDA8E}"/>
                  </a:ext>
                </a:extLst>
              </p:cNvPr>
              <p:cNvGrpSpPr/>
              <p:nvPr/>
            </p:nvGrpSpPr>
            <p:grpSpPr>
              <a:xfrm rot="18719133">
                <a:off x="1216055" y="2987485"/>
                <a:ext cx="252995" cy="305552"/>
                <a:chOff x="5890922" y="1041839"/>
                <a:chExt cx="377994" cy="742563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CDD7E11D-5088-F9D8-8648-03A642CC23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83322" flipV="1">
                  <a:off x="5895719" y="1073589"/>
                  <a:ext cx="365124" cy="30162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B920628-9796-FDC4-DACC-E0D3809E7F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83322" flipV="1">
                  <a:off x="5909680" y="1425165"/>
                  <a:ext cx="386944" cy="33152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CE952083-EAD5-4881-69E6-BAEDAC00D9F6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EC35B7F2-2993-6CA3-32B3-AA1E8F187DAC}"/>
                    </a:ext>
                  </a:extLst>
                </p:cNvPr>
                <p:cNvSpPr/>
                <p:nvPr/>
              </p:nvSpPr>
              <p:spPr>
                <a:xfrm>
                  <a:off x="5890922" y="1227309"/>
                  <a:ext cx="189881" cy="36274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4" name="Straight Arrow Connector 163">
                  <a:extLst>
                    <a:ext uri="{FF2B5EF4-FFF2-40B4-BE49-F238E27FC236}">
                      <a16:creationId xmlns:a16="http://schemas.microsoft.com/office/drawing/2014/main" id="{75154392-CEFB-E7F8-D9DD-7361702F9332}"/>
                    </a:ext>
                  </a:extLst>
                </p:cNvPr>
                <p:cNvCxnSpPr>
                  <a:cxnSpLocks/>
                  <a:stCxn id="163" idx="3"/>
                </p:cNvCxnSpPr>
                <p:nvPr/>
              </p:nvCxnSpPr>
              <p:spPr>
                <a:xfrm>
                  <a:off x="6080803" y="1408681"/>
                  <a:ext cx="166038" cy="441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0AD9BC36-3CB4-0B9A-670B-A70460CB3A74}"/>
                    </a:ext>
                  </a:extLst>
                </p:cNvPr>
                <p:cNvSpPr txBox="1"/>
                <p:nvPr/>
              </p:nvSpPr>
              <p:spPr>
                <a:xfrm>
                  <a:off x="880320" y="2454644"/>
                  <a:ext cx="279480" cy="2251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6CB03C5D-46A3-A915-A678-54050ED215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320" y="2454644"/>
                  <a:ext cx="279480" cy="22518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1DECAF6-7806-1AA8-BDBD-2D71BAFA7667}"/>
              </a:ext>
            </a:extLst>
          </p:cNvPr>
          <p:cNvGrpSpPr/>
          <p:nvPr/>
        </p:nvGrpSpPr>
        <p:grpSpPr>
          <a:xfrm>
            <a:off x="9654419" y="1576659"/>
            <a:ext cx="820989" cy="798951"/>
            <a:chOff x="813593" y="2278852"/>
            <a:chExt cx="515552" cy="524258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34A8D664-9AF8-4678-2D1C-37F7BFBBB80E}"/>
                </a:ext>
              </a:extLst>
            </p:cNvPr>
            <p:cNvGrpSpPr/>
            <p:nvPr/>
          </p:nvGrpSpPr>
          <p:grpSpPr>
            <a:xfrm rot="21097545">
              <a:off x="813593" y="2278852"/>
              <a:ext cx="515552" cy="524258"/>
              <a:chOff x="1177758" y="3013763"/>
              <a:chExt cx="317571" cy="307166"/>
            </a:xfrm>
          </p:grpSpPr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54BCFB34-D1BE-914D-242A-83A24A09B294}"/>
                  </a:ext>
                </a:extLst>
              </p:cNvPr>
              <p:cNvCxnSpPr>
                <a:cxnSpLocks/>
              </p:cNvCxnSpPr>
              <p:nvPr/>
            </p:nvCxnSpPr>
            <p:spPr>
              <a:xfrm rot="502455" flipV="1">
                <a:off x="1177758" y="3230140"/>
                <a:ext cx="68072" cy="907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691E4B96-FC1F-D317-6402-B10624C26FF7}"/>
                  </a:ext>
                </a:extLst>
              </p:cNvPr>
              <p:cNvGrpSpPr/>
              <p:nvPr/>
            </p:nvGrpSpPr>
            <p:grpSpPr>
              <a:xfrm rot="18719133">
                <a:off x="1216055" y="2987485"/>
                <a:ext cx="252995" cy="305552"/>
                <a:chOff x="5890922" y="1041839"/>
                <a:chExt cx="377994" cy="742563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5F97A9BD-E3F4-46A3-51AB-92FAB2C1C9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83322" flipV="1">
                  <a:off x="5895719" y="1073589"/>
                  <a:ext cx="365124" cy="30162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52F5FA71-C275-3A0C-1763-4146728A4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83322" flipV="1">
                  <a:off x="5909680" y="1425165"/>
                  <a:ext cx="386944" cy="33152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B410CC42-88C7-74B4-717D-C444319BBB35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5D59187-9049-D033-19E8-6FB4C19006AC}"/>
                    </a:ext>
                  </a:extLst>
                </p:cNvPr>
                <p:cNvSpPr/>
                <p:nvPr/>
              </p:nvSpPr>
              <p:spPr>
                <a:xfrm>
                  <a:off x="5890922" y="1227309"/>
                  <a:ext cx="189881" cy="36274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4" name="Straight Arrow Connector 173">
                  <a:extLst>
                    <a:ext uri="{FF2B5EF4-FFF2-40B4-BE49-F238E27FC236}">
                      <a16:creationId xmlns:a16="http://schemas.microsoft.com/office/drawing/2014/main" id="{24A76F6F-E250-BCBA-80ED-D05C0FDE51FA}"/>
                    </a:ext>
                  </a:extLst>
                </p:cNvPr>
                <p:cNvCxnSpPr>
                  <a:cxnSpLocks/>
                  <a:stCxn id="173" idx="3"/>
                </p:cNvCxnSpPr>
                <p:nvPr/>
              </p:nvCxnSpPr>
              <p:spPr>
                <a:xfrm>
                  <a:off x="6080803" y="1408681"/>
                  <a:ext cx="166038" cy="441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2F4A25C-2C00-3D83-4DA6-985953093976}"/>
                    </a:ext>
                  </a:extLst>
                </p:cNvPr>
                <p:cNvSpPr txBox="1"/>
                <p:nvPr/>
              </p:nvSpPr>
              <p:spPr>
                <a:xfrm>
                  <a:off x="880320" y="2454644"/>
                  <a:ext cx="279480" cy="2260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59183195-B29E-814A-29ED-7383FF007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320" y="2454644"/>
                  <a:ext cx="279480" cy="22602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95C6CD7-BCD7-2ED6-8E80-B78E90461E4A}"/>
              </a:ext>
            </a:extLst>
          </p:cNvPr>
          <p:cNvGrpSpPr/>
          <p:nvPr/>
        </p:nvGrpSpPr>
        <p:grpSpPr>
          <a:xfrm rot="17861672">
            <a:off x="8589172" y="4522837"/>
            <a:ext cx="1140239" cy="1285433"/>
            <a:chOff x="699014" y="3290373"/>
            <a:chExt cx="1140239" cy="1285433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E00F7A18-6707-19F8-7BD0-239978E21D79}"/>
                </a:ext>
              </a:extLst>
            </p:cNvPr>
            <p:cNvGrpSpPr/>
            <p:nvPr/>
          </p:nvGrpSpPr>
          <p:grpSpPr>
            <a:xfrm rot="21007517">
              <a:off x="699014" y="3290373"/>
              <a:ext cx="1140239" cy="1285433"/>
              <a:chOff x="1209407" y="2805532"/>
              <a:chExt cx="382151" cy="543868"/>
            </a:xfrm>
          </p:grpSpPr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8709B58D-4F5D-EAA7-ACD1-A469144D91AC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209407" y="3226581"/>
                <a:ext cx="62405" cy="122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348B194D-1D4D-52AD-BFD4-A56AF6F754E9}"/>
                  </a:ext>
                </a:extLst>
              </p:cNvPr>
              <p:cNvGrpSpPr/>
              <p:nvPr/>
            </p:nvGrpSpPr>
            <p:grpSpPr>
              <a:xfrm rot="18719133">
                <a:off x="1171965" y="2872165"/>
                <a:ext cx="486225" cy="352960"/>
                <a:chOff x="5890923" y="966304"/>
                <a:chExt cx="726458" cy="857775"/>
              </a:xfrm>
            </p:grpSpPr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F75BDE35-F75D-3898-758C-8866B50476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6002944" y="906710"/>
                  <a:ext cx="554844" cy="6740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6A419F37-2F42-926F-17BF-E68571EB8F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6014793" y="1229546"/>
                  <a:ext cx="535483" cy="65358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588A4CB2-4BC3-4707-DEE1-A6F3955528EC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C9C56169-8FE1-8D12-EB87-F04B379AF9DE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6BE2291C-44FD-CE07-1173-FF06D6EEDD94}"/>
                    </a:ext>
                  </a:extLst>
                </p:cNvPr>
                <p:cNvSpPr/>
                <p:nvPr/>
              </p:nvSpPr>
              <p:spPr>
                <a:xfrm>
                  <a:off x="6250240" y="1243003"/>
                  <a:ext cx="189880" cy="30839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28C29BC0-AF4E-868B-3CA4-BB5E7FDDC009}"/>
                    </a:ext>
                  </a:extLst>
                </p:cNvPr>
                <p:cNvCxnSpPr>
                  <a:cxnSpLocks/>
                  <a:stCxn id="184" idx="3"/>
                  <a:endCxn id="185" idx="1"/>
                </p:cNvCxnSpPr>
                <p:nvPr/>
              </p:nvCxnSpPr>
              <p:spPr>
                <a:xfrm rot="3473350" flipV="1">
                  <a:off x="6113140" y="1328961"/>
                  <a:ext cx="107197" cy="1449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>
                  <a:extLst>
                    <a:ext uri="{FF2B5EF4-FFF2-40B4-BE49-F238E27FC236}">
                      <a16:creationId xmlns:a16="http://schemas.microsoft.com/office/drawing/2014/main" id="{9E7D40A4-AF3F-41C5-4048-AE5EED3000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36721" y="1404263"/>
                  <a:ext cx="166038" cy="441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60DB4AEA-8869-D387-3CCA-C313229F25A1}"/>
                    </a:ext>
                  </a:extLst>
                </p:cNvPr>
                <p:cNvSpPr txBox="1"/>
                <p:nvPr/>
              </p:nvSpPr>
              <p:spPr>
                <a:xfrm rot="4073029">
                  <a:off x="892482" y="4043190"/>
                  <a:ext cx="377539" cy="341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06EA8292-75B3-8FCA-40C9-6279E11BD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073029">
                  <a:off x="892482" y="4043190"/>
                  <a:ext cx="377539" cy="34144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E987CF53-0A60-4D14-F346-DD5D8EDA3261}"/>
                    </a:ext>
                  </a:extLst>
                </p:cNvPr>
                <p:cNvSpPr txBox="1"/>
                <p:nvPr/>
              </p:nvSpPr>
              <p:spPr>
                <a:xfrm rot="4073029">
                  <a:off x="1194828" y="3547996"/>
                  <a:ext cx="380810" cy="342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AB804B3-8FC4-2C1B-2CC7-1195D13278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073029">
                  <a:off x="1194828" y="3547996"/>
                  <a:ext cx="380810" cy="34265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F0B0235-4241-7823-9BB9-61FAB59CAE1C}"/>
              </a:ext>
            </a:extLst>
          </p:cNvPr>
          <p:cNvGrpSpPr/>
          <p:nvPr/>
        </p:nvGrpSpPr>
        <p:grpSpPr>
          <a:xfrm rot="17861672">
            <a:off x="10556634" y="1548532"/>
            <a:ext cx="1140239" cy="1285433"/>
            <a:chOff x="699014" y="3290373"/>
            <a:chExt cx="1140239" cy="1285433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34BE1885-52C9-317A-0D8E-6BA8482799FD}"/>
                </a:ext>
              </a:extLst>
            </p:cNvPr>
            <p:cNvGrpSpPr/>
            <p:nvPr/>
          </p:nvGrpSpPr>
          <p:grpSpPr>
            <a:xfrm rot="21007517">
              <a:off x="699014" y="3290373"/>
              <a:ext cx="1140239" cy="1285433"/>
              <a:chOff x="1209407" y="2805532"/>
              <a:chExt cx="382151" cy="543868"/>
            </a:xfrm>
          </p:grpSpPr>
          <p:cxnSp>
            <p:nvCxnSpPr>
              <p:cNvPr id="192" name="Straight Arrow Connector 191">
                <a:extLst>
                  <a:ext uri="{FF2B5EF4-FFF2-40B4-BE49-F238E27FC236}">
                    <a16:creationId xmlns:a16="http://schemas.microsoft.com/office/drawing/2014/main" id="{D26DA44C-BD5F-5655-C184-C079BE380FB8}"/>
                  </a:ext>
                </a:extLst>
              </p:cNvPr>
              <p:cNvCxnSpPr>
                <a:cxnSpLocks/>
              </p:cNvCxnSpPr>
              <p:nvPr/>
            </p:nvCxnSpPr>
            <p:spPr>
              <a:xfrm rot="592483" flipV="1">
                <a:off x="1209407" y="3226581"/>
                <a:ext cx="62405" cy="122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A74C32B7-9884-538A-3E9E-CBB2551322C9}"/>
                  </a:ext>
                </a:extLst>
              </p:cNvPr>
              <p:cNvGrpSpPr/>
              <p:nvPr/>
            </p:nvGrpSpPr>
            <p:grpSpPr>
              <a:xfrm rot="18719133">
                <a:off x="1171965" y="2872165"/>
                <a:ext cx="486225" cy="352960"/>
                <a:chOff x="5890923" y="966304"/>
                <a:chExt cx="726458" cy="857775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BFDD70FB-0C10-B87C-0043-3DE71B02F9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6002944" y="906710"/>
                  <a:ext cx="554844" cy="6740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70F26932-20A4-F93F-7866-223E90F032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473350" flipV="1">
                  <a:off x="6014793" y="1229546"/>
                  <a:ext cx="535483" cy="65358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A4AE75F7-E582-A6C5-AA27-EF02A5BFA280}"/>
                    </a:ext>
                  </a:extLst>
                </p:cNvPr>
                <p:cNvCxnSpPr/>
                <p:nvPr/>
              </p:nvCxnSpPr>
              <p:spPr>
                <a:xfrm>
                  <a:off x="5890923" y="1227309"/>
                  <a:ext cx="0" cy="3406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594ECD81-C170-2953-4E32-19B8E2767077}"/>
                    </a:ext>
                  </a:extLst>
                </p:cNvPr>
                <p:cNvSpPr/>
                <p:nvPr/>
              </p:nvSpPr>
              <p:spPr>
                <a:xfrm>
                  <a:off x="5893357" y="1250171"/>
                  <a:ext cx="189881" cy="3110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7C8188F-7B1D-7BA0-48EA-D79F5907BFEB}"/>
                    </a:ext>
                  </a:extLst>
                </p:cNvPr>
                <p:cNvSpPr/>
                <p:nvPr/>
              </p:nvSpPr>
              <p:spPr>
                <a:xfrm>
                  <a:off x="6250240" y="1243003"/>
                  <a:ext cx="189880" cy="30839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99" name="Straight Arrow Connector 198">
                  <a:extLst>
                    <a:ext uri="{FF2B5EF4-FFF2-40B4-BE49-F238E27FC236}">
                      <a16:creationId xmlns:a16="http://schemas.microsoft.com/office/drawing/2014/main" id="{85D00BA7-8FA0-3428-DA84-885E4985510C}"/>
                    </a:ext>
                  </a:extLst>
                </p:cNvPr>
                <p:cNvCxnSpPr>
                  <a:cxnSpLocks/>
                  <a:stCxn id="197" idx="3"/>
                  <a:endCxn id="198" idx="1"/>
                </p:cNvCxnSpPr>
                <p:nvPr/>
              </p:nvCxnSpPr>
              <p:spPr>
                <a:xfrm rot="3473350" flipV="1">
                  <a:off x="6113140" y="1328961"/>
                  <a:ext cx="107197" cy="1449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Arrow Connector 199">
                  <a:extLst>
                    <a:ext uri="{FF2B5EF4-FFF2-40B4-BE49-F238E27FC236}">
                      <a16:creationId xmlns:a16="http://schemas.microsoft.com/office/drawing/2014/main" id="{63566BA8-8A5C-E721-FDA9-015D8C6A8D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36721" y="1404263"/>
                  <a:ext cx="166038" cy="441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82FD09FA-20EA-8C80-A91F-58CF3F91A513}"/>
                    </a:ext>
                  </a:extLst>
                </p:cNvPr>
                <p:cNvSpPr txBox="1"/>
                <p:nvPr/>
              </p:nvSpPr>
              <p:spPr>
                <a:xfrm rot="4073029">
                  <a:off x="892482" y="4042325"/>
                  <a:ext cx="377539" cy="343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2D53065E-2366-288D-075C-837413F99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073029">
                  <a:off x="892482" y="4042325"/>
                  <a:ext cx="377539" cy="34317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E03BDBB2-C5F7-7016-B965-81B48D1E4257}"/>
                    </a:ext>
                  </a:extLst>
                </p:cNvPr>
                <p:cNvSpPr txBox="1"/>
                <p:nvPr/>
              </p:nvSpPr>
              <p:spPr>
                <a:xfrm rot="4073029">
                  <a:off x="1194828" y="3547098"/>
                  <a:ext cx="380810" cy="34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B2DC04E7-2649-0C2A-7554-5DC4EFB5BC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073029">
                  <a:off x="1194828" y="3547098"/>
                  <a:ext cx="380810" cy="34445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87A54968-D070-D73B-EC43-A9E9202ABBC9}"/>
                  </a:ext>
                </a:extLst>
              </p:cNvPr>
              <p:cNvSpPr txBox="1"/>
              <p:nvPr/>
            </p:nvSpPr>
            <p:spPr>
              <a:xfrm>
                <a:off x="9797120" y="3174213"/>
                <a:ext cx="445058" cy="343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87A54968-D070-D73B-EC43-A9E9202AB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20" y="3174213"/>
                <a:ext cx="445058" cy="34317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C4995C41-F091-A09F-E408-B5CC4C0493EB}"/>
                  </a:ext>
                </a:extLst>
              </p:cNvPr>
              <p:cNvSpPr txBox="1"/>
              <p:nvPr/>
            </p:nvSpPr>
            <p:spPr>
              <a:xfrm>
                <a:off x="10037595" y="3616642"/>
                <a:ext cx="445058" cy="341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C4995C41-F091-A09F-E408-B5CC4C04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595" y="3616642"/>
                <a:ext cx="445058" cy="3418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DAA671D-44C6-1623-FB21-919E1F5DA98D}"/>
                  </a:ext>
                </a:extLst>
              </p:cNvPr>
              <p:cNvSpPr txBox="1"/>
              <p:nvPr/>
            </p:nvSpPr>
            <p:spPr>
              <a:xfrm>
                <a:off x="10334872" y="4081872"/>
                <a:ext cx="440698" cy="34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DAA671D-44C6-1623-FB21-919E1F5DA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872" y="4081872"/>
                <a:ext cx="440698" cy="34137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4867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5A04A-DC00-EEBC-F712-D074CC121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83294C-7F86-9790-0D15-E4F4EA55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74" y="246791"/>
            <a:ext cx="10515600" cy="1325563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019427-078E-0E1E-B579-FF0946A72B7B}"/>
              </a:ext>
            </a:extLst>
          </p:cNvPr>
          <p:cNvSpPr/>
          <p:nvPr/>
        </p:nvSpPr>
        <p:spPr>
          <a:xfrm>
            <a:off x="3345588" y="1749327"/>
            <a:ext cx="3497750" cy="71364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More Efficient Oblivious Algorithms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F433B1-7D41-510B-C7BD-F01E44E8CFEB}"/>
              </a:ext>
            </a:extLst>
          </p:cNvPr>
          <p:cNvSpPr/>
          <p:nvPr/>
        </p:nvSpPr>
        <p:spPr>
          <a:xfrm>
            <a:off x="3335536" y="4940869"/>
            <a:ext cx="3517854" cy="713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Oblivious Single Access Machine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7943E7-3EB0-AF07-F233-F3F29A46E1BF}"/>
              </a:ext>
            </a:extLst>
          </p:cNvPr>
          <p:cNvSpPr/>
          <p:nvPr/>
        </p:nvSpPr>
        <p:spPr>
          <a:xfrm>
            <a:off x="3360250" y="3304166"/>
            <a:ext cx="3493140" cy="7136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Smart (Oblivious) Pointers</a:t>
            </a:r>
          </a:p>
        </p:txBody>
      </p:sp>
      <p:pic>
        <p:nvPicPr>
          <p:cNvPr id="8" name="Picture 10" descr="Free icon &quot;Code icon&quot;">
            <a:extLst>
              <a:ext uri="{FF2B5EF4-FFF2-40B4-BE49-F238E27FC236}">
                <a16:creationId xmlns:a16="http://schemas.microsoft.com/office/drawing/2014/main" id="{71866B5C-E03E-97EA-A73C-952E2F70B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90" y="4885089"/>
            <a:ext cx="825205" cy="8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9FE4FB-2C19-AF02-43D2-162B28E574B7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V="1">
            <a:off x="5094463" y="4017813"/>
            <a:ext cx="12357" cy="923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DC26EB-57F3-64EF-95CB-250E92A5CCF1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H="1" flipV="1">
            <a:off x="5094463" y="2462973"/>
            <a:ext cx="12357" cy="841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19 Graph Algorithms You Can Use Right Now">
            <a:extLst>
              <a:ext uri="{FF2B5EF4-FFF2-40B4-BE49-F238E27FC236}">
                <a16:creationId xmlns:a16="http://schemas.microsoft.com/office/drawing/2014/main" id="{3A0896A8-A2DD-0A85-C73C-01521A802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0"/>
          <a:stretch/>
        </p:blipFill>
        <p:spPr bwMode="auto">
          <a:xfrm>
            <a:off x="7302845" y="1728592"/>
            <a:ext cx="1534476" cy="99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2615D1A-F544-8409-B409-63E9D9BFB145}"/>
              </a:ext>
            </a:extLst>
          </p:cNvPr>
          <p:cNvGraphicFramePr>
            <a:graphicFrameLocks noGrp="1"/>
          </p:cNvGraphicFramePr>
          <p:nvPr/>
        </p:nvGraphicFramePr>
        <p:xfrm>
          <a:off x="8383372" y="3432493"/>
          <a:ext cx="56291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919">
                  <a:extLst>
                    <a:ext uri="{9D8B030D-6E8A-4147-A177-3AD203B41FA5}">
                      <a16:colId xmlns:a16="http://schemas.microsoft.com/office/drawing/2014/main" val="679574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977184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1521B4-B9FB-523F-7142-77633E435E00}"/>
              </a:ext>
            </a:extLst>
          </p:cNvPr>
          <p:cNvCxnSpPr>
            <a:endCxn id="15" idx="1"/>
          </p:cNvCxnSpPr>
          <p:nvPr/>
        </p:nvCxnSpPr>
        <p:spPr>
          <a:xfrm>
            <a:off x="7414053" y="3617913"/>
            <a:ext cx="9693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05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2664</Words>
  <Application>Microsoft Macintosh PowerPoint</Application>
  <PresentationFormat>Widescreen</PresentationFormat>
  <Paragraphs>1173</Paragraphs>
  <Slides>109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4" baseType="lpstr">
      <vt:lpstr>Aptos</vt:lpstr>
      <vt:lpstr>Aptos Display</vt:lpstr>
      <vt:lpstr>Arial</vt:lpstr>
      <vt:lpstr>Cambria Math</vt:lpstr>
      <vt:lpstr>Office Theme</vt:lpstr>
      <vt:lpstr>Oblivious Single Access Machines: A New Model for Oblivious Computing</vt:lpstr>
      <vt:lpstr>Secure Memory Outsourcing</vt:lpstr>
      <vt:lpstr>Secure Memory Outsourcing</vt:lpstr>
      <vt:lpstr>Oblivious RAM</vt:lpstr>
      <vt:lpstr>Oblivious RAM</vt:lpstr>
      <vt:lpstr>Oblivious RAM</vt:lpstr>
      <vt:lpstr>Existing ORAM Constructions</vt:lpstr>
      <vt:lpstr>Roadmap</vt:lpstr>
      <vt:lpstr>Oblivious Single Access Machine (OSAM)</vt:lpstr>
      <vt:lpstr>Oblivious Single Access Machine (OSAM)</vt:lpstr>
      <vt:lpstr>Valid SAM Programs</vt:lpstr>
      <vt:lpstr>Valid SAM Programs</vt:lpstr>
      <vt:lpstr>Valid SAM Programs</vt:lpstr>
      <vt:lpstr>Valid SAM Programs</vt:lpstr>
      <vt:lpstr>SAM is Useful for Pointer Programs</vt:lpstr>
      <vt:lpstr>SAM is Useful for Pointer Programs</vt:lpstr>
      <vt:lpstr>SAM is Useful for Pointer Programs</vt:lpstr>
      <vt:lpstr>SAM is Useful for Pointer Programs</vt:lpstr>
      <vt:lpstr>SAM is Useful for Pointer Programs</vt:lpstr>
      <vt:lpstr>SAM is Useful for Pointer Programs</vt:lpstr>
      <vt:lpstr>Our Results</vt:lpstr>
      <vt:lpstr>Our Results</vt:lpstr>
      <vt:lpstr>Our Results</vt:lpstr>
      <vt:lpstr>Roadmap</vt:lpstr>
      <vt:lpstr>Path ORAM</vt:lpstr>
      <vt:lpstr>Path ORAM</vt:lpstr>
      <vt:lpstr>Path ORAM</vt:lpstr>
      <vt:lpstr>Path ORAM</vt:lpstr>
      <vt:lpstr>Path ORAM</vt:lpstr>
      <vt:lpstr>Path OSAM</vt:lpstr>
      <vt:lpstr>Path OSAM</vt:lpstr>
      <vt:lpstr>Path OSAM</vt:lpstr>
      <vt:lpstr>Path OSAM</vt:lpstr>
      <vt:lpstr>Roadmap</vt:lpstr>
      <vt:lpstr>Pointers for (Unbalanced) Trees</vt:lpstr>
      <vt:lpstr>Pointers for (Unbalanced) Trees</vt:lpstr>
      <vt:lpstr>Pointers for (Unbalanced) Trees</vt:lpstr>
      <vt:lpstr>Pointers for (Unbalanced) Trees</vt:lpstr>
      <vt:lpstr>Pointers for (Unbalanced) Trees</vt:lpstr>
      <vt:lpstr>Pointers for (Unbalanced) Trees</vt:lpstr>
      <vt:lpstr>Pointers for (Unbalanced) Trees</vt:lpstr>
      <vt:lpstr>Pointers for (Unbalanced) Trees</vt:lpstr>
      <vt:lpstr>Pointers for (Unbalanced) Trees</vt:lpstr>
      <vt:lpstr>Pointers for (Unbalanced) Trees</vt:lpstr>
      <vt:lpstr>Pointers for (Unbalanced) Trees</vt:lpstr>
      <vt:lpstr>Pointers for Graphs: Difficulty</vt:lpstr>
      <vt:lpstr>Pointers for Graphs: Difficulty</vt:lpstr>
      <vt:lpstr>Pointers for Graphs: Difficulty</vt:lpstr>
      <vt:lpstr>Pointers for Graphs: Difficulty</vt:lpstr>
      <vt:lpstr>Pointers for Graphs: Difficulty</vt:lpstr>
      <vt:lpstr>Building Block: Oblivious Message Queue</vt:lpstr>
      <vt:lpstr>Building Block: Oblivious Message Queue</vt:lpstr>
      <vt:lpstr>Building Block: Oblivious Message Queue</vt:lpstr>
      <vt:lpstr>Building Block: Oblivious Message Queue</vt:lpstr>
      <vt:lpstr>Building Block: Oblivious Message Queue</vt:lpstr>
      <vt:lpstr>Building Block: Oblivious Message Queue</vt:lpstr>
      <vt:lpstr>Building Block: Oblivious Message Queue</vt:lpstr>
      <vt:lpstr>Building Block: Oblivious Message Queue</vt:lpstr>
      <vt:lpstr>Building Block: Oblivious Message Queue</vt:lpstr>
      <vt:lpstr>Building Block: Oblivious Message Queue</vt:lpstr>
      <vt:lpstr>Building Block: Oblivious Message Queue</vt:lpstr>
      <vt:lpstr>Building Block: Oblivious Message Queue</vt:lpstr>
      <vt:lpstr>Dereferencing a Pointer</vt:lpstr>
      <vt:lpstr>Dereferencing a Pointer</vt:lpstr>
      <vt:lpstr>Dereferencing a Pointer</vt:lpstr>
      <vt:lpstr>Dereferencing a Pointer</vt:lpstr>
      <vt:lpstr>Dereferencing a Pointer</vt:lpstr>
      <vt:lpstr>Dereferencing a Pointer</vt:lpstr>
      <vt:lpstr>Dereferencing a Pointer</vt:lpstr>
      <vt:lpstr>Dereferencing a Pointer</vt:lpstr>
      <vt:lpstr>Dereferencing a Pointer</vt:lpstr>
      <vt:lpstr>Dereferencing a Pointer</vt:lpstr>
      <vt:lpstr>Sharing Two Pointers</vt:lpstr>
      <vt:lpstr>Sharing Two Pointers</vt:lpstr>
      <vt:lpstr>Sharing Two Pointers</vt:lpstr>
      <vt:lpstr>Sharing Two Pointers</vt:lpstr>
      <vt:lpstr>Sharing Two Pointers</vt:lpstr>
      <vt:lpstr>Sharing Two Pointers</vt:lpstr>
      <vt:lpstr>Sharing Two Pointers</vt:lpstr>
      <vt:lpstr>Sharing Two Pointers</vt:lpstr>
      <vt:lpstr>Sharing Two Pointers</vt:lpstr>
      <vt:lpstr>Sharing Two Pointers</vt:lpstr>
      <vt:lpstr>Sharing Two Pointers</vt:lpstr>
      <vt:lpstr>Sharing Two Pointers</vt:lpstr>
      <vt:lpstr>Sharing Two Pointers</vt:lpstr>
      <vt:lpstr>Sharing Two Pointers</vt:lpstr>
      <vt:lpstr>Realizing Smart Pointers</vt:lpstr>
      <vt:lpstr>Realizing Smart Pointers</vt:lpstr>
      <vt:lpstr>Realizing Smart Pointers</vt:lpstr>
      <vt:lpstr>Realizing Smart Pointers</vt:lpstr>
      <vt:lpstr>Realizing Smart Pointers</vt:lpstr>
      <vt:lpstr>Realizing Smart Pointers</vt:lpstr>
      <vt:lpstr>Realizing Smart Pointers</vt:lpstr>
      <vt:lpstr>Realizing Smart Pointers</vt:lpstr>
      <vt:lpstr>Realizing Smart Pointers</vt:lpstr>
      <vt:lpstr>Realizing Smart Pointers</vt:lpstr>
      <vt:lpstr>Realizing Smart Pointers</vt:lpstr>
      <vt:lpstr>Sharing Multiple Pointers</vt:lpstr>
      <vt:lpstr>Roadmap</vt:lpstr>
      <vt:lpstr>Graph Simulation</vt:lpstr>
      <vt:lpstr>Graph Simulation</vt:lpstr>
      <vt:lpstr>Graph Simulation</vt:lpstr>
      <vt:lpstr>Graph Simulation</vt:lpstr>
      <vt:lpstr>Graph Simulation</vt:lpstr>
      <vt:lpstr>Graph Simulation</vt:lpstr>
      <vt:lpstr>Graph Simulation</vt:lpstr>
      <vt:lpstr>Graph Simulation</vt:lpstr>
      <vt:lpstr>Graph Simulation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Ananya Appan, Ananya</dc:creator>
  <cp:lastModifiedBy>Ananya Appan, Ananya</cp:lastModifiedBy>
  <cp:revision>34</cp:revision>
  <dcterms:created xsi:type="dcterms:W3CDTF">2024-10-27T21:39:49Z</dcterms:created>
  <dcterms:modified xsi:type="dcterms:W3CDTF">2024-11-06T03:23:47Z</dcterms:modified>
</cp:coreProperties>
</file>